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65e0ace6a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65e0ace6a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65e0ace6a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65e0ace6a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65e0ace6a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65e0ace6a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65e0ace6a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265e0ace6a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65e0ace6a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65e0ace6a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65e0ace6a_0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65e0ace6a_0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65e0ace6a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65e0ace6a_0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dfc4064c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dfc4064c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dfc4064c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dfc4064cc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dfc4064cc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dfc4064cc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65e0ace6a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65e0ace6a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dfc4064cc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dfc4064cc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fc4064cc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dfc4064cc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4064ea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4064ea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dfc4064ea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dfc4064ea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dfc4064ea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dfc4064ea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dfc4064e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dfc4064e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dfc4064ea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dfc4064ea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dfc4064ea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dfc4064ea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f9dc1349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f9dc1349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9dc13498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f9dc13498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65e0ace6a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65e0ace6a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f9dc13498a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f9dc13498a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f9dc13498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f9dc13498a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dfc4064ea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dfc4064ea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65e0ace6a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65e0ace6a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65e0ace6a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65e0ace6a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65e0ace6a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265e0ace6a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65e0ace6a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65e0ace6a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65e0ace6a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65e0ace6a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65e0ace6a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65e0ace6a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57125" y="1655775"/>
            <a:ext cx="5094300" cy="8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900" b="1">
                <a:highlight>
                  <a:schemeClr val="dk2"/>
                </a:highlight>
                <a:latin typeface="Merriweather"/>
                <a:ea typeface="Merriweather"/>
                <a:cs typeface="Merriweather"/>
                <a:sym typeface="Merriweather"/>
              </a:rPr>
              <a:t>Cosmetics</a:t>
            </a:r>
            <a:endParaRPr sz="4400" b="1">
              <a:highlight>
                <a:schemeClr val="dk2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i="1">
                <a:solidFill>
                  <a:schemeClr val="dk1"/>
                </a:solidFill>
                <a:highlight>
                  <a:schemeClr val="dk2"/>
                </a:highlight>
                <a:latin typeface="Pacifico"/>
                <a:ea typeface="Pacifico"/>
                <a:cs typeface="Pacifico"/>
                <a:sym typeface="Pacifico"/>
              </a:rPr>
              <a:t>Wanesa Owsianka</a:t>
            </a:r>
            <a:r>
              <a:rPr lang="pl" sz="3200" i="1">
                <a:solidFill>
                  <a:schemeClr val="dk1"/>
                </a:solidFill>
                <a:highlight>
                  <a:schemeClr val="dk2"/>
                </a:highlight>
              </a:rPr>
              <a:t> i </a:t>
            </a:r>
            <a:r>
              <a:rPr lang="pl" sz="3200" i="1">
                <a:solidFill>
                  <a:schemeClr val="dk1"/>
                </a:solidFill>
                <a:highlight>
                  <a:schemeClr val="dk2"/>
                </a:highlight>
                <a:latin typeface="Lobster"/>
                <a:ea typeface="Lobster"/>
                <a:cs typeface="Lobster"/>
                <a:sym typeface="Lobster"/>
              </a:rPr>
              <a:t>Magdalena Zych</a:t>
            </a:r>
            <a:endParaRPr sz="3200" i="1">
              <a:solidFill>
                <a:schemeClr val="dk1"/>
              </a:solidFill>
              <a:highlight>
                <a:schemeClr val="dk2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650800" y="4410725"/>
            <a:ext cx="329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highlight>
                  <a:schemeClr val="dk2"/>
                </a:highlight>
              </a:rPr>
              <a:t>Język Angielski</a:t>
            </a:r>
            <a:endParaRPr sz="1800" b="1">
              <a:highlight>
                <a:schemeClr val="dk2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625" y="906325"/>
            <a:ext cx="333375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2015125" y="3558175"/>
            <a:ext cx="1331700" cy="309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1197850" y="3513025"/>
            <a:ext cx="11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leo~lew</a:t>
            </a:r>
            <a:endParaRPr sz="1800"/>
          </a:p>
        </p:txBody>
      </p:sp>
      <p:sp>
        <p:nvSpPr>
          <p:cNvPr id="146" name="Google Shape;146;p22"/>
          <p:cNvSpPr/>
          <p:nvPr/>
        </p:nvSpPr>
        <p:spPr>
          <a:xfrm>
            <a:off x="2015125" y="2663350"/>
            <a:ext cx="1233000" cy="40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281825" y="2663350"/>
            <a:ext cx="19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gemini~bliźnięta</a:t>
            </a:r>
            <a:endParaRPr sz="1800"/>
          </a:p>
        </p:txBody>
      </p:sp>
      <p:sp>
        <p:nvSpPr>
          <p:cNvPr id="148" name="Google Shape;148;p22"/>
          <p:cNvSpPr/>
          <p:nvPr/>
        </p:nvSpPr>
        <p:spPr>
          <a:xfrm>
            <a:off x="2212375" y="1968675"/>
            <a:ext cx="1233000" cy="40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887775" y="1916500"/>
            <a:ext cx="144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aries~baran</a:t>
            </a:r>
            <a:endParaRPr sz="1800"/>
          </a:p>
        </p:txBody>
      </p:sp>
      <p:sp>
        <p:nvSpPr>
          <p:cNvPr id="150" name="Google Shape;150;p22"/>
          <p:cNvSpPr/>
          <p:nvPr/>
        </p:nvSpPr>
        <p:spPr>
          <a:xfrm rot="5603341">
            <a:off x="4082219" y="1237449"/>
            <a:ext cx="1207812" cy="40030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4093650" y="514350"/>
            <a:ext cx="150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virgo~panna</a:t>
            </a:r>
            <a:endParaRPr sz="1800"/>
          </a:p>
        </p:txBody>
      </p:sp>
      <p:sp>
        <p:nvSpPr>
          <p:cNvPr id="152" name="Google Shape;152;p22"/>
          <p:cNvSpPr/>
          <p:nvPr/>
        </p:nvSpPr>
        <p:spPr>
          <a:xfrm rot="10800000">
            <a:off x="5926875" y="1968675"/>
            <a:ext cx="1233000" cy="40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7159875" y="1916500"/>
            <a:ext cx="19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aquarius~wodnik</a:t>
            </a:r>
            <a:endParaRPr sz="1800"/>
          </a:p>
        </p:txBody>
      </p:sp>
      <p:sp>
        <p:nvSpPr>
          <p:cNvPr id="154" name="Google Shape;154;p22"/>
          <p:cNvSpPr/>
          <p:nvPr/>
        </p:nvSpPr>
        <p:spPr>
          <a:xfrm rot="10800000">
            <a:off x="5926875" y="2821225"/>
            <a:ext cx="1233000" cy="309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7236125" y="2730925"/>
            <a:ext cx="133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libra~waga</a:t>
            </a:r>
            <a:endParaRPr sz="1800"/>
          </a:p>
        </p:txBody>
      </p:sp>
      <p:sp>
        <p:nvSpPr>
          <p:cNvPr id="156" name="Google Shape;156;p22"/>
          <p:cNvSpPr/>
          <p:nvPr/>
        </p:nvSpPr>
        <p:spPr>
          <a:xfrm rot="10799093">
            <a:off x="5909201" y="3720506"/>
            <a:ext cx="1136700" cy="309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6928850" y="3658775"/>
            <a:ext cx="224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sagittarius~strzelec</a:t>
            </a:r>
            <a:endParaRPr sz="1800"/>
          </a:p>
        </p:txBody>
      </p:sp>
      <p:sp>
        <p:nvSpPr>
          <p:cNvPr id="158" name="Google Shape;158;p22"/>
          <p:cNvSpPr/>
          <p:nvPr/>
        </p:nvSpPr>
        <p:spPr>
          <a:xfrm rot="-5401194">
            <a:off x="4254086" y="4190175"/>
            <a:ext cx="864000" cy="309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3622175" y="4706650"/>
            <a:ext cx="23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capricorn~koziorożec</a:t>
            </a:r>
            <a:endParaRPr sz="1800"/>
          </a:p>
        </p:txBody>
      </p:sp>
      <p:sp>
        <p:nvSpPr>
          <p:cNvPr id="160" name="Google Shape;160;p22"/>
          <p:cNvSpPr txBox="1"/>
          <p:nvPr/>
        </p:nvSpPr>
        <p:spPr>
          <a:xfrm>
            <a:off x="105700" y="83250"/>
            <a:ext cx="2656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eyeshadow~cienie do powiek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22"/>
          <p:cNvSpPr/>
          <p:nvPr/>
        </p:nvSpPr>
        <p:spPr>
          <a:xfrm rot="-5206996">
            <a:off x="4552974" y="3024515"/>
            <a:ext cx="155044" cy="246686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3695525" y="30635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scorpio~skorpion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025" y="1039263"/>
            <a:ext cx="3244900" cy="30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/>
          <p:nvPr/>
        </p:nvSpPr>
        <p:spPr>
          <a:xfrm>
            <a:off x="1712150" y="2663350"/>
            <a:ext cx="1972800" cy="598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493200" y="2699000"/>
            <a:ext cx="125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gold~złoty</a:t>
            </a:r>
            <a:endParaRPr sz="1800"/>
          </a:p>
        </p:txBody>
      </p:sp>
      <p:sp>
        <p:nvSpPr>
          <p:cNvPr id="170" name="Google Shape;170;p23"/>
          <p:cNvSpPr txBox="1"/>
          <p:nvPr/>
        </p:nvSpPr>
        <p:spPr>
          <a:xfrm>
            <a:off x="0" y="0"/>
            <a:ext cx="4509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face highlighte~rozświetlacz do twarzy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575" y="575175"/>
            <a:ext cx="2928849" cy="40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/>
          <p:nvPr/>
        </p:nvSpPr>
        <p:spPr>
          <a:xfrm>
            <a:off x="2776100" y="2825400"/>
            <a:ext cx="1515000" cy="380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1487125" y="2784750"/>
            <a:ext cx="158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shop~sklep</a:t>
            </a:r>
            <a:endParaRPr sz="1800"/>
          </a:p>
        </p:txBody>
      </p:sp>
      <p:sp>
        <p:nvSpPr>
          <p:cNvPr id="178" name="Google Shape;178;p24"/>
          <p:cNvSpPr txBox="1"/>
          <p:nvPr/>
        </p:nvSpPr>
        <p:spPr>
          <a:xfrm>
            <a:off x="72325" y="17497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lipstick~pomadka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/>
        </p:nvSpPr>
        <p:spPr>
          <a:xfrm>
            <a:off x="408650" y="2019400"/>
            <a:ext cx="178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banana~banan</a:t>
            </a:r>
            <a:endParaRPr sz="1800"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525" y="1582725"/>
            <a:ext cx="241935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/>
          <p:nvPr/>
        </p:nvSpPr>
        <p:spPr>
          <a:xfrm>
            <a:off x="2149000" y="1874200"/>
            <a:ext cx="1176600" cy="690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325600" y="13387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powder~puder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/>
        </p:nvSpPr>
        <p:spPr>
          <a:xfrm>
            <a:off x="84550" y="35250"/>
            <a:ext cx="23673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eyebrow pencil~kredka do brwi</a:t>
            </a:r>
            <a:r>
              <a:rPr lang="pl" sz="1800"/>
              <a:t> </a:t>
            </a:r>
            <a:endParaRPr sz="1800"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950" y="-253650"/>
            <a:ext cx="3667826" cy="53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 rot="10800000">
            <a:off x="5260825" y="2511800"/>
            <a:ext cx="1289400" cy="4863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6707575" y="2382500"/>
            <a:ext cx="1557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golden rose~złota róża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150" y="366375"/>
            <a:ext cx="1630225" cy="46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0" y="0"/>
            <a:ext cx="23463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hand cream~krem do rąk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173050" y="2225650"/>
            <a:ext cx="2025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soothing care~kojąca pielęgnacja</a:t>
            </a:r>
            <a:endParaRPr sz="1800"/>
          </a:p>
        </p:txBody>
      </p:sp>
      <p:sp>
        <p:nvSpPr>
          <p:cNvPr id="202" name="Google Shape;202;p27"/>
          <p:cNvSpPr/>
          <p:nvPr/>
        </p:nvSpPr>
        <p:spPr>
          <a:xfrm>
            <a:off x="2437875" y="2450488"/>
            <a:ext cx="1352700" cy="519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250" y="697550"/>
            <a:ext cx="4089225" cy="4293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/>
          <p:nvPr/>
        </p:nvSpPr>
        <p:spPr>
          <a:xfrm>
            <a:off x="2240600" y="3882275"/>
            <a:ext cx="1458600" cy="4227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352300" y="3862775"/>
            <a:ext cx="208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vitamin~witamina</a:t>
            </a:r>
            <a:endParaRPr sz="1800"/>
          </a:p>
        </p:txBody>
      </p:sp>
      <p:sp>
        <p:nvSpPr>
          <p:cNvPr id="210" name="Google Shape;210;p28"/>
          <p:cNvSpPr txBox="1"/>
          <p:nvPr/>
        </p:nvSpPr>
        <p:spPr>
          <a:xfrm>
            <a:off x="155000" y="169100"/>
            <a:ext cx="188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3500" y="0"/>
            <a:ext cx="2356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latin typeface="Comfortaa"/>
                <a:ea typeface="Comfortaa"/>
                <a:cs typeface="Comfortaa"/>
                <a:sym typeface="Comfortaa"/>
              </a:rPr>
              <a:t>cream for wrinkles~krem na zmarszczki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300" y="1448825"/>
            <a:ext cx="24860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/>
          <p:nvPr/>
        </p:nvSpPr>
        <p:spPr>
          <a:xfrm rot="10800000">
            <a:off x="5277350" y="2247750"/>
            <a:ext cx="1092000" cy="324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9"/>
          <p:cNvSpPr txBox="1"/>
          <p:nvPr/>
        </p:nvSpPr>
        <p:spPr>
          <a:xfrm>
            <a:off x="6320025" y="2078525"/>
            <a:ext cx="234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friends mask~maska ​​przyjació</a:t>
            </a:r>
            <a:r>
              <a:rPr lang="pl"/>
              <a:t>ł</a:t>
            </a:r>
            <a:endParaRPr/>
          </a:p>
        </p:txBody>
      </p:sp>
      <p:sp>
        <p:nvSpPr>
          <p:cNvPr id="219" name="Google Shape;219;p29"/>
          <p:cNvSpPr/>
          <p:nvPr/>
        </p:nvSpPr>
        <p:spPr>
          <a:xfrm rot="5400000">
            <a:off x="3826213" y="1345750"/>
            <a:ext cx="634200" cy="3663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3205900" y="7975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Hello~Cześć</a:t>
            </a:r>
            <a:endParaRPr sz="1800"/>
          </a:p>
        </p:txBody>
      </p:sp>
      <p:sp>
        <p:nvSpPr>
          <p:cNvPr id="221" name="Google Shape;221;p29"/>
          <p:cNvSpPr txBox="1"/>
          <p:nvPr/>
        </p:nvSpPr>
        <p:spPr>
          <a:xfrm>
            <a:off x="0" y="0"/>
            <a:ext cx="2754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mask~maseczka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775" y="641150"/>
            <a:ext cx="3870825" cy="39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>
            <a:off x="2543575" y="2515375"/>
            <a:ext cx="1733400" cy="5847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253650" y="2576875"/>
            <a:ext cx="238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ultra color~ultra kolor</a:t>
            </a:r>
            <a:endParaRPr sz="1800"/>
          </a:p>
        </p:txBody>
      </p:sp>
      <p:sp>
        <p:nvSpPr>
          <p:cNvPr id="229" name="Google Shape;229;p30"/>
          <p:cNvSpPr txBox="1"/>
          <p:nvPr/>
        </p:nvSpPr>
        <p:spPr>
          <a:xfrm>
            <a:off x="0" y="0"/>
            <a:ext cx="274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nail polish~lakier do paznokci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038" y="577750"/>
            <a:ext cx="3825924" cy="42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/>
          <p:nvPr/>
        </p:nvSpPr>
        <p:spPr>
          <a:xfrm>
            <a:off x="2050350" y="3184750"/>
            <a:ext cx="1845900" cy="295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1"/>
          <p:cNvSpPr txBox="1"/>
          <p:nvPr/>
        </p:nvSpPr>
        <p:spPr>
          <a:xfrm>
            <a:off x="239550" y="3132550"/>
            <a:ext cx="198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blueberry~jagoda</a:t>
            </a:r>
            <a:endParaRPr sz="1800"/>
          </a:p>
        </p:txBody>
      </p:sp>
      <p:sp>
        <p:nvSpPr>
          <p:cNvPr id="237" name="Google Shape;237;p31"/>
          <p:cNvSpPr txBox="1"/>
          <p:nvPr/>
        </p:nvSpPr>
        <p:spPr>
          <a:xfrm>
            <a:off x="-91600" y="0"/>
            <a:ext cx="2811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latin typeface="Comfortaa"/>
                <a:ea typeface="Comfortaa"/>
                <a:cs typeface="Comfortaa"/>
                <a:sym typeface="Comfortaa"/>
              </a:rPr>
              <a:t>Hair conditioner~ odżywka do włosów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600" y="874236"/>
            <a:ext cx="4758574" cy="32507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 rot="219656">
            <a:off x="2735070" y="1870565"/>
            <a:ext cx="2053190" cy="140235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-500250" y="2226500"/>
            <a:ext cx="405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latin typeface="Comfortaa"/>
                <a:ea typeface="Comfortaa"/>
                <a:cs typeface="Comfortaa"/>
                <a:sym typeface="Comfortaa"/>
              </a:rPr>
              <a:t>creme ~ krem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275" y="194675"/>
            <a:ext cx="425127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/>
          <p:nvPr/>
        </p:nvSpPr>
        <p:spPr>
          <a:xfrm rot="-10665079">
            <a:off x="4890184" y="1862467"/>
            <a:ext cx="1146883" cy="35217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 txBox="1"/>
          <p:nvPr/>
        </p:nvSpPr>
        <p:spPr>
          <a:xfrm>
            <a:off x="6043525" y="1599425"/>
            <a:ext cx="3052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for soft and silky smooth skin~dla miękkiej i jedwabiście gładkiej skóry</a:t>
            </a:r>
            <a:endParaRPr sz="1800"/>
          </a:p>
        </p:txBody>
      </p:sp>
      <p:sp>
        <p:nvSpPr>
          <p:cNvPr id="245" name="Google Shape;245;p32"/>
          <p:cNvSpPr txBox="1"/>
          <p:nvPr/>
        </p:nvSpPr>
        <p:spPr>
          <a:xfrm>
            <a:off x="-35225" y="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/>
              <a:t>balm~balsam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600" y="187650"/>
            <a:ext cx="3483490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/>
          <p:nvPr/>
        </p:nvSpPr>
        <p:spPr>
          <a:xfrm rot="-10666346">
            <a:off x="5657705" y="1853162"/>
            <a:ext cx="1296680" cy="28881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3"/>
          <p:cNvSpPr txBox="1"/>
          <p:nvPr/>
        </p:nvSpPr>
        <p:spPr>
          <a:xfrm>
            <a:off x="6959450" y="1796725"/>
            <a:ext cx="184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family~rodzina</a:t>
            </a:r>
            <a:endParaRPr sz="1800"/>
          </a:p>
        </p:txBody>
      </p:sp>
      <p:sp>
        <p:nvSpPr>
          <p:cNvPr id="253" name="Google Shape;253;p33"/>
          <p:cNvSpPr txBox="1"/>
          <p:nvPr/>
        </p:nvSpPr>
        <p:spPr>
          <a:xfrm>
            <a:off x="0" y="0"/>
            <a:ext cx="18459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shampoo~szampon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600" y="923025"/>
            <a:ext cx="4530400" cy="35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4"/>
          <p:cNvSpPr/>
          <p:nvPr/>
        </p:nvSpPr>
        <p:spPr>
          <a:xfrm rot="1062960">
            <a:off x="1824696" y="2424538"/>
            <a:ext cx="2283281" cy="443826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594500" y="2087700"/>
            <a:ext cx="152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body~ciało</a:t>
            </a:r>
            <a:endParaRPr sz="1800"/>
          </a:p>
        </p:txBody>
      </p:sp>
      <p:sp>
        <p:nvSpPr>
          <p:cNvPr id="261" name="Google Shape;261;p34"/>
          <p:cNvSpPr txBox="1"/>
          <p:nvPr/>
        </p:nvSpPr>
        <p:spPr>
          <a:xfrm>
            <a:off x="0" y="0"/>
            <a:ext cx="2832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moisturizing gel~żel nawilżający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750" y="272175"/>
            <a:ext cx="237398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/>
          <p:nvPr/>
        </p:nvSpPr>
        <p:spPr>
          <a:xfrm>
            <a:off x="2346275" y="3234075"/>
            <a:ext cx="1521900" cy="303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768025" y="3114275"/>
            <a:ext cx="172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green~zielony</a:t>
            </a:r>
            <a:endParaRPr sz="2100"/>
          </a:p>
        </p:txBody>
      </p:sp>
      <p:sp>
        <p:nvSpPr>
          <p:cNvPr id="269" name="Google Shape;269;p35"/>
          <p:cNvSpPr txBox="1"/>
          <p:nvPr/>
        </p:nvSpPr>
        <p:spPr>
          <a:xfrm>
            <a:off x="0" y="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Perfumy~Perfume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125" y="490600"/>
            <a:ext cx="409575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/>
          <p:nvPr/>
        </p:nvSpPr>
        <p:spPr>
          <a:xfrm>
            <a:off x="2177175" y="2304000"/>
            <a:ext cx="1528800" cy="429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6"/>
          <p:cNvSpPr/>
          <p:nvPr/>
        </p:nvSpPr>
        <p:spPr>
          <a:xfrm rot="10800000">
            <a:off x="5242200" y="2797100"/>
            <a:ext cx="1712100" cy="408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6"/>
          <p:cNvSpPr txBox="1"/>
          <p:nvPr/>
        </p:nvSpPr>
        <p:spPr>
          <a:xfrm>
            <a:off x="6897900" y="27707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moment~za chwilę</a:t>
            </a:r>
            <a:endParaRPr sz="1800"/>
          </a:p>
        </p:txBody>
      </p:sp>
      <p:sp>
        <p:nvSpPr>
          <p:cNvPr id="278" name="Google Shape;278;p36"/>
          <p:cNvSpPr txBox="1"/>
          <p:nvPr/>
        </p:nvSpPr>
        <p:spPr>
          <a:xfrm>
            <a:off x="613000" y="2288100"/>
            <a:ext cx="196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nature~natura</a:t>
            </a:r>
            <a:endParaRPr sz="1800"/>
          </a:p>
        </p:txBody>
      </p:sp>
      <p:sp>
        <p:nvSpPr>
          <p:cNvPr id="279" name="Google Shape;279;p36"/>
          <p:cNvSpPr/>
          <p:nvPr/>
        </p:nvSpPr>
        <p:spPr>
          <a:xfrm rot="-2701278">
            <a:off x="2656803" y="3052574"/>
            <a:ext cx="1712118" cy="408991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2118550" y="3776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beauty~uroda</a:t>
            </a:r>
            <a:endParaRPr sz="1800"/>
          </a:p>
        </p:txBody>
      </p:sp>
      <p:sp>
        <p:nvSpPr>
          <p:cNvPr id="281" name="Google Shape;281;p36"/>
          <p:cNvSpPr txBox="1"/>
          <p:nvPr/>
        </p:nvSpPr>
        <p:spPr>
          <a:xfrm>
            <a:off x="0" y="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soap~mydło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675" y="511500"/>
            <a:ext cx="4191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/>
          <p:nvPr/>
        </p:nvSpPr>
        <p:spPr>
          <a:xfrm>
            <a:off x="1888300" y="2413200"/>
            <a:ext cx="2113800" cy="3171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627075" y="2303850"/>
            <a:ext cx="146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sun~słońce</a:t>
            </a:r>
            <a:endParaRPr sz="1800"/>
          </a:p>
        </p:txBody>
      </p:sp>
      <p:sp>
        <p:nvSpPr>
          <p:cNvPr id="289" name="Google Shape;289;p37"/>
          <p:cNvSpPr txBox="1"/>
          <p:nvPr/>
        </p:nvSpPr>
        <p:spPr>
          <a:xfrm>
            <a:off x="-84550" y="0"/>
            <a:ext cx="34173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moisturizing milk~mleczko nawilżające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4975" y="627075"/>
            <a:ext cx="2071500" cy="40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8"/>
          <p:cNvSpPr/>
          <p:nvPr/>
        </p:nvSpPr>
        <p:spPr>
          <a:xfrm>
            <a:off x="2790175" y="2494250"/>
            <a:ext cx="1254300" cy="169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8"/>
          <p:cNvSpPr txBox="1"/>
          <p:nvPr/>
        </p:nvSpPr>
        <p:spPr>
          <a:xfrm>
            <a:off x="1197825" y="23480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secrets~tajniki</a:t>
            </a:r>
            <a:endParaRPr sz="1800"/>
          </a:p>
        </p:txBody>
      </p:sp>
      <p:sp>
        <p:nvSpPr>
          <p:cNvPr id="297" name="Google Shape;297;p38"/>
          <p:cNvSpPr txBox="1"/>
          <p:nvPr/>
        </p:nvSpPr>
        <p:spPr>
          <a:xfrm>
            <a:off x="0" y="0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gel oil~olejek żelowy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025" y="469450"/>
            <a:ext cx="4362450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/>
          <p:nvPr/>
        </p:nvSpPr>
        <p:spPr>
          <a:xfrm rot="-2413504">
            <a:off x="2226246" y="3762106"/>
            <a:ext cx="1878159" cy="225634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9"/>
          <p:cNvSpPr txBox="1"/>
          <p:nvPr/>
        </p:nvSpPr>
        <p:spPr>
          <a:xfrm>
            <a:off x="2090025" y="4467100"/>
            <a:ext cx="238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white~biały</a:t>
            </a:r>
            <a:endParaRPr sz="1800"/>
          </a:p>
        </p:txBody>
      </p:sp>
      <p:sp>
        <p:nvSpPr>
          <p:cNvPr id="305" name="Google Shape;305;p39"/>
          <p:cNvSpPr/>
          <p:nvPr/>
        </p:nvSpPr>
        <p:spPr>
          <a:xfrm rot="1097633">
            <a:off x="2282903" y="2621044"/>
            <a:ext cx="1579847" cy="28185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9"/>
          <p:cNvSpPr txBox="1"/>
          <p:nvPr/>
        </p:nvSpPr>
        <p:spPr>
          <a:xfrm>
            <a:off x="1104600" y="2113775"/>
            <a:ext cx="157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black~czarny</a:t>
            </a:r>
            <a:endParaRPr sz="1800"/>
          </a:p>
        </p:txBody>
      </p:sp>
      <p:sp>
        <p:nvSpPr>
          <p:cNvPr id="307" name="Google Shape;307;p39"/>
          <p:cNvSpPr txBox="1"/>
          <p:nvPr/>
        </p:nvSpPr>
        <p:spPr>
          <a:xfrm>
            <a:off x="0" y="0"/>
            <a:ext cx="3819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deodorant~dezodorant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08" name="Google Shape;308;p39"/>
          <p:cNvCxnSpPr/>
          <p:nvPr/>
        </p:nvCxnSpPr>
        <p:spPr>
          <a:xfrm rot="10800000" flipH="1">
            <a:off x="6129925" y="1648875"/>
            <a:ext cx="91500" cy="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175" y="0"/>
            <a:ext cx="3229832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5000"/>
              </a:srgbClr>
            </a:outerShdw>
          </a:effectLst>
        </p:spPr>
      </p:pic>
      <p:sp>
        <p:nvSpPr>
          <p:cNvPr id="314" name="Google Shape;314;p40"/>
          <p:cNvSpPr txBox="1"/>
          <p:nvPr/>
        </p:nvSpPr>
        <p:spPr>
          <a:xfrm>
            <a:off x="5946825" y="9230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time~czas</a:t>
            </a:r>
            <a:endParaRPr sz="1800"/>
          </a:p>
        </p:txBody>
      </p:sp>
      <p:sp>
        <p:nvSpPr>
          <p:cNvPr id="315" name="Google Shape;315;p40"/>
          <p:cNvSpPr/>
          <p:nvPr/>
        </p:nvSpPr>
        <p:spPr>
          <a:xfrm rot="10800000">
            <a:off x="4706625" y="923000"/>
            <a:ext cx="1240200" cy="352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0"/>
          <p:cNvSpPr/>
          <p:nvPr/>
        </p:nvSpPr>
        <p:spPr>
          <a:xfrm rot="-1824438">
            <a:off x="1867314" y="1162535"/>
            <a:ext cx="1451564" cy="42262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"/>
          <p:cNvSpPr txBox="1"/>
          <p:nvPr/>
        </p:nvSpPr>
        <p:spPr>
          <a:xfrm>
            <a:off x="0" y="1737500"/>
            <a:ext cx="247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amazing~niesamowity</a:t>
            </a:r>
            <a:endParaRPr sz="1800"/>
          </a:p>
        </p:txBody>
      </p:sp>
      <p:sp>
        <p:nvSpPr>
          <p:cNvPr id="318" name="Google Shape;318;p40"/>
          <p:cNvSpPr txBox="1"/>
          <p:nvPr/>
        </p:nvSpPr>
        <p:spPr>
          <a:xfrm>
            <a:off x="0" y="0"/>
            <a:ext cx="30000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washing liquid~płyn do prania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375" y="117175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1"/>
          <p:cNvSpPr/>
          <p:nvPr/>
        </p:nvSpPr>
        <p:spPr>
          <a:xfrm rot="5710734">
            <a:off x="3669667" y="2298380"/>
            <a:ext cx="1804667" cy="845541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1"/>
          <p:cNvSpPr txBox="1"/>
          <p:nvPr/>
        </p:nvSpPr>
        <p:spPr>
          <a:xfrm>
            <a:off x="2959275" y="1197800"/>
            <a:ext cx="338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1"/>
          <p:cNvSpPr txBox="1"/>
          <p:nvPr/>
        </p:nvSpPr>
        <p:spPr>
          <a:xfrm>
            <a:off x="3153075" y="1527550"/>
            <a:ext cx="342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bath bomb~bomba do kąpieli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650" y="1716300"/>
            <a:ext cx="5650824" cy="240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 rot="-1649599">
            <a:off x="3603078" y="3457399"/>
            <a:ext cx="1937852" cy="70579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816100" y="4150075"/>
            <a:ext cx="209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crystal~kryształy</a:t>
            </a:r>
            <a:endParaRPr sz="1800"/>
          </a:p>
        </p:txBody>
      </p:sp>
      <p:sp>
        <p:nvSpPr>
          <p:cNvPr id="71" name="Google Shape;71;p15"/>
          <p:cNvSpPr/>
          <p:nvPr/>
        </p:nvSpPr>
        <p:spPr>
          <a:xfrm rot="2575722">
            <a:off x="1874797" y="2091846"/>
            <a:ext cx="921467" cy="21226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815325" y="1560075"/>
            <a:ext cx="132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new~nowy</a:t>
            </a:r>
            <a:endParaRPr sz="1800"/>
          </a:p>
        </p:txBody>
      </p:sp>
      <p:sp>
        <p:nvSpPr>
          <p:cNvPr id="73" name="Google Shape;73;p15"/>
          <p:cNvSpPr/>
          <p:nvPr/>
        </p:nvSpPr>
        <p:spPr>
          <a:xfrm rot="6563365">
            <a:off x="4256195" y="1973609"/>
            <a:ext cx="734667" cy="267188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4529625" y="1406275"/>
            <a:ext cx="204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smile~uśmiech</a:t>
            </a:r>
            <a:endParaRPr sz="1800"/>
          </a:p>
        </p:txBody>
      </p:sp>
      <p:sp>
        <p:nvSpPr>
          <p:cNvPr id="75" name="Google Shape;75;p15"/>
          <p:cNvSpPr/>
          <p:nvPr/>
        </p:nvSpPr>
        <p:spPr>
          <a:xfrm rot="10142115">
            <a:off x="6233196" y="2719091"/>
            <a:ext cx="712915" cy="40031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7039675" y="2654950"/>
            <a:ext cx="126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white~biały</a:t>
            </a:r>
            <a:endParaRPr sz="1800"/>
          </a:p>
        </p:txBody>
      </p:sp>
      <p:sp>
        <p:nvSpPr>
          <p:cNvPr id="77" name="Google Shape;77;p15"/>
          <p:cNvSpPr txBox="1"/>
          <p:nvPr/>
        </p:nvSpPr>
        <p:spPr>
          <a:xfrm>
            <a:off x="733450" y="349600"/>
            <a:ext cx="3948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Toothpaste~pasta do zębów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C00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87625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2"/>
          <p:cNvSpPr/>
          <p:nvPr/>
        </p:nvSpPr>
        <p:spPr>
          <a:xfrm>
            <a:off x="2353325" y="2304025"/>
            <a:ext cx="1761600" cy="753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2"/>
          <p:cNvSpPr txBox="1"/>
          <p:nvPr/>
        </p:nvSpPr>
        <p:spPr>
          <a:xfrm>
            <a:off x="915925" y="2450125"/>
            <a:ext cx="18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 smtClean="0"/>
              <a:t>help~pomoc</a:t>
            </a:r>
            <a:endParaRPr sz="1800" dirty="0"/>
          </a:p>
        </p:txBody>
      </p:sp>
      <p:sp>
        <p:nvSpPr>
          <p:cNvPr id="334" name="Google Shape;334;p42"/>
          <p:cNvSpPr txBox="1"/>
          <p:nvPr/>
        </p:nvSpPr>
        <p:spPr>
          <a:xfrm>
            <a:off x="0" y="0"/>
            <a:ext cx="2536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dish soap~płyn do mycia naczyń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200C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075" y="84550"/>
            <a:ext cx="48386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3"/>
          <p:cNvSpPr/>
          <p:nvPr/>
        </p:nvSpPr>
        <p:spPr>
          <a:xfrm rot="10800000">
            <a:off x="4326175" y="2156050"/>
            <a:ext cx="1324500" cy="3381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3"/>
          <p:cNvSpPr txBox="1"/>
          <p:nvPr/>
        </p:nvSpPr>
        <p:spPr>
          <a:xfrm>
            <a:off x="5650675" y="2032450"/>
            <a:ext cx="191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power~moc</a:t>
            </a:r>
            <a:endParaRPr sz="1800"/>
          </a:p>
        </p:txBody>
      </p:sp>
      <p:sp>
        <p:nvSpPr>
          <p:cNvPr id="342" name="Google Shape;342;p43"/>
          <p:cNvSpPr txBox="1"/>
          <p:nvPr/>
        </p:nvSpPr>
        <p:spPr>
          <a:xfrm>
            <a:off x="0" y="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bleach~wybielacz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 txBox="1"/>
          <p:nvPr/>
        </p:nvSpPr>
        <p:spPr>
          <a:xfrm>
            <a:off x="2134900" y="2067575"/>
            <a:ext cx="7200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400" i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THE END</a:t>
            </a:r>
            <a:endParaRPr sz="7400" i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675" y="1000525"/>
            <a:ext cx="3629025" cy="38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0" y="0"/>
            <a:ext cx="25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Peeling~peeling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6"/>
          <p:cNvSpPr/>
          <p:nvPr/>
        </p:nvSpPr>
        <p:spPr>
          <a:xfrm rot="10800000">
            <a:off x="4523450" y="3290350"/>
            <a:ext cx="1853100" cy="429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6376550" y="3258550"/>
            <a:ext cx="209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Vegan~wegańskie</a:t>
            </a:r>
            <a:endParaRPr sz="1800" b="1"/>
          </a:p>
        </p:txBody>
      </p:sp>
      <p:sp>
        <p:nvSpPr>
          <p:cNvPr id="86" name="Google Shape;86;p16"/>
          <p:cNvSpPr/>
          <p:nvPr/>
        </p:nvSpPr>
        <p:spPr>
          <a:xfrm>
            <a:off x="1972850" y="3508850"/>
            <a:ext cx="1818000" cy="288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190325" y="3367925"/>
            <a:ext cx="185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Lovely~kochany</a:t>
            </a:r>
            <a:endParaRPr sz="1800"/>
          </a:p>
        </p:txBody>
      </p:sp>
      <p:sp>
        <p:nvSpPr>
          <p:cNvPr id="88" name="Google Shape;88;p16"/>
          <p:cNvSpPr/>
          <p:nvPr/>
        </p:nvSpPr>
        <p:spPr>
          <a:xfrm rot="-7860112">
            <a:off x="4291140" y="3826022"/>
            <a:ext cx="781912" cy="40021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4981450" y="4086625"/>
            <a:ext cx="225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Smooth~gładki</a:t>
            </a:r>
            <a:endParaRPr sz="1800"/>
          </a:p>
        </p:txBody>
      </p:sp>
      <p:sp>
        <p:nvSpPr>
          <p:cNvPr id="90" name="Google Shape;90;p16"/>
          <p:cNvSpPr/>
          <p:nvPr/>
        </p:nvSpPr>
        <p:spPr>
          <a:xfrm rot="6710650">
            <a:off x="3653589" y="969603"/>
            <a:ext cx="1119910" cy="46188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4523450" y="366375"/>
            <a:ext cx="154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Face~twarz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025" y="845750"/>
            <a:ext cx="3670650" cy="36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2628225" y="2649250"/>
            <a:ext cx="1775400" cy="873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172525" y="2783950"/>
            <a:ext cx="2776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/>
              <a:t>True </a:t>
            </a:r>
            <a:r>
              <a:rPr lang="pl" sz="1800" dirty="0" smtClean="0"/>
              <a:t>match~prawdziwe dopasowanie</a:t>
            </a:r>
            <a:endParaRPr sz="1800" dirty="0"/>
          </a:p>
        </p:txBody>
      </p:sp>
      <p:sp>
        <p:nvSpPr>
          <p:cNvPr id="99" name="Google Shape;99;p17"/>
          <p:cNvSpPr txBox="1"/>
          <p:nvPr/>
        </p:nvSpPr>
        <p:spPr>
          <a:xfrm>
            <a:off x="0" y="0"/>
            <a:ext cx="3156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Underlay~podkład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550" y="486150"/>
            <a:ext cx="4002050" cy="40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1740325" y="2571750"/>
            <a:ext cx="1824900" cy="570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373400" y="2571750"/>
            <a:ext cx="162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miracle~cud</a:t>
            </a:r>
            <a:endParaRPr sz="1800"/>
          </a:p>
        </p:txBody>
      </p:sp>
      <p:sp>
        <p:nvSpPr>
          <p:cNvPr id="107" name="Google Shape;107;p18"/>
          <p:cNvSpPr/>
          <p:nvPr/>
        </p:nvSpPr>
        <p:spPr>
          <a:xfrm rot="2136249">
            <a:off x="2735464" y="1784492"/>
            <a:ext cx="901780" cy="415841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253625" y="1521925"/>
            <a:ext cx="259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golden rose~złota róża</a:t>
            </a:r>
            <a:endParaRPr sz="1800"/>
          </a:p>
        </p:txBody>
      </p:sp>
      <p:sp>
        <p:nvSpPr>
          <p:cNvPr id="109" name="Google Shape;109;p18"/>
          <p:cNvSpPr/>
          <p:nvPr/>
        </p:nvSpPr>
        <p:spPr>
          <a:xfrm rot="-10605152">
            <a:off x="4188767" y="3105759"/>
            <a:ext cx="1043275" cy="19982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5143475" y="2974825"/>
            <a:ext cx="157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black~czarny</a:t>
            </a:r>
            <a:endParaRPr sz="1800"/>
          </a:p>
        </p:txBody>
      </p:sp>
      <p:sp>
        <p:nvSpPr>
          <p:cNvPr id="111" name="Google Shape;111;p18"/>
          <p:cNvSpPr txBox="1"/>
          <p:nvPr/>
        </p:nvSpPr>
        <p:spPr>
          <a:xfrm>
            <a:off x="183200" y="169100"/>
            <a:ext cx="2515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Mascara~tusz do rzęs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000" y="799713"/>
            <a:ext cx="3544075" cy="35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2585850" y="3114275"/>
            <a:ext cx="1585500" cy="352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48000" y="3004775"/>
            <a:ext cx="274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fit me~pasuje do mnie</a:t>
            </a:r>
            <a:endParaRPr sz="1800"/>
          </a:p>
        </p:txBody>
      </p:sp>
      <p:sp>
        <p:nvSpPr>
          <p:cNvPr id="119" name="Google Shape;119;p19"/>
          <p:cNvSpPr txBox="1"/>
          <p:nvPr/>
        </p:nvSpPr>
        <p:spPr>
          <a:xfrm>
            <a:off x="331150" y="317075"/>
            <a:ext cx="16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112950" y="77475"/>
            <a:ext cx="4058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corrector~korektor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625" y="507325"/>
            <a:ext cx="4361400" cy="392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2064450" y="1810800"/>
            <a:ext cx="1648800" cy="380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218425" y="1770150"/>
            <a:ext cx="2043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 smtClean="0"/>
              <a:t>dream~marzenie, śnić</a:t>
            </a:r>
            <a:endParaRPr sz="1800" dirty="0"/>
          </a:p>
        </p:txBody>
      </p:sp>
      <p:sp>
        <p:nvSpPr>
          <p:cNvPr id="128" name="Google Shape;128;p20"/>
          <p:cNvSpPr/>
          <p:nvPr/>
        </p:nvSpPr>
        <p:spPr>
          <a:xfrm rot="10800000">
            <a:off x="4453100" y="1810800"/>
            <a:ext cx="1148400" cy="463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5552175" y="1800900"/>
            <a:ext cx="188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long~długi</a:t>
            </a:r>
            <a:endParaRPr sz="1800"/>
          </a:p>
        </p:txBody>
      </p:sp>
      <p:sp>
        <p:nvSpPr>
          <p:cNvPr id="130" name="Google Shape;130;p20"/>
          <p:cNvSpPr txBox="1"/>
          <p:nvPr/>
        </p:nvSpPr>
        <p:spPr>
          <a:xfrm>
            <a:off x="105700" y="155000"/>
            <a:ext cx="3213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shampoo~szampon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0" y="35200"/>
            <a:ext cx="3197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>
                <a:latin typeface="Comfortaa"/>
                <a:ea typeface="Comfortaa"/>
                <a:cs typeface="Comfortaa"/>
                <a:sym typeface="Comfortaa"/>
              </a:rPr>
              <a:t>liquid soap~mydło w płynie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99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2935200" y="3903425"/>
            <a:ext cx="1402200" cy="3663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900400" y="3822825"/>
            <a:ext cx="2296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skin care~ochrona skóry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Pokaz na ekranie (16:9)</PresentationFormat>
  <Paragraphs>85</Paragraphs>
  <Slides>32</Slides>
  <Notes>32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Simple Light</vt:lpstr>
      <vt:lpstr>Cosmetics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Cosmetics</dc:title>
  <dc:creator>Hp</dc:creator>
  <cp:lastModifiedBy>Hp</cp:lastModifiedBy>
  <cp:revision>1</cp:revision>
  <dcterms:modified xsi:type="dcterms:W3CDTF">2023-05-02T19:57:01Z</dcterms:modified>
</cp:coreProperties>
</file>