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5" d="100"/>
          <a:sy n="115" d="100"/>
        </p:scale>
        <p:origin x="-684" y="-10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265e0ace6a_0_8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265e0ace6a_0_8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2265e0ace6a_0_8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2265e0ace6a_0_8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265e0ace6a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265e0ace6a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265e0ace6a_0_8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265e0ace6a_0_8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265e0ace6a_0_8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265e0ace6a_0_8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265e0ace6a_0_8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265e0ace6a_0_8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265e0ace6a_0_8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265e0ace6a_0_8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265e0ace6a_0_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265e0ace6a_0_8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265e0ace6a_0_8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265e0ace6a_0_8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265e0ace6a_0_9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265e0ace6a_0_9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265e0ace6a_0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265e0ace6a_0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2265e0ace6a_0_9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2265e0ace6a_0_9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265e0ace6a_0_9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265e0ace6a_0_9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265e0ace6a_0_9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2265e0ace6a_0_9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2265e0ace6a_0_9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2265e0ace6a_0_9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1dfc4064cc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1dfc4064cc0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1dfc4064cc0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1dfc4064cc0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1dfc4064cc0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1dfc4064cc0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1dfc4064cc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1dfc4064cc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dfc4064cc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dfc4064cc0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1dfc4064ead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1dfc4064ead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dfc4064ead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dfc4064ead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1dfc4064ead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1dfc4064ead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dfc4064ead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dfc4064ead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dfc4064ead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1dfc4064ead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1dfc4064ead_0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1dfc4064ead_0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f9dc13498a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f9dc13498a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1f9dc13498a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1f9dc13498a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1f9dc13498a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1f9dc13498a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f9dc13498a_1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f9dc13498a_1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1dfc4064ead_0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1dfc4064ead_0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l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1557125" y="1655775"/>
            <a:ext cx="5094300" cy="8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900" b="1">
                <a:highlight>
                  <a:schemeClr val="dk2"/>
                </a:highlight>
                <a:latin typeface="Merriweather"/>
                <a:ea typeface="Merriweather"/>
                <a:cs typeface="Merriweather"/>
                <a:sym typeface="Merriweather"/>
              </a:rPr>
              <a:t>Cosmetics</a:t>
            </a:r>
            <a:endParaRPr sz="4400" b="1">
              <a:highlight>
                <a:schemeClr val="dk2"/>
              </a:highlight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3200" i="1">
                <a:solidFill>
                  <a:schemeClr val="dk1"/>
                </a:solidFill>
                <a:highlight>
                  <a:schemeClr val="dk2"/>
                </a:highlight>
                <a:latin typeface="Pacifico"/>
                <a:ea typeface="Pacifico"/>
                <a:cs typeface="Pacifico"/>
                <a:sym typeface="Pacifico"/>
              </a:rPr>
              <a:t>Wanesa Owsianka</a:t>
            </a:r>
            <a:r>
              <a:rPr lang="pl" sz="3200" i="1">
                <a:solidFill>
                  <a:schemeClr val="dk1"/>
                </a:solidFill>
                <a:highlight>
                  <a:schemeClr val="dk2"/>
                </a:highlight>
              </a:rPr>
              <a:t> i </a:t>
            </a:r>
            <a:r>
              <a:rPr lang="pl" sz="3200" i="1">
                <a:solidFill>
                  <a:schemeClr val="dk1"/>
                </a:solidFill>
                <a:highlight>
                  <a:schemeClr val="dk2"/>
                </a:highlight>
                <a:latin typeface="Lobster"/>
                <a:ea typeface="Lobster"/>
                <a:cs typeface="Lobster"/>
                <a:sym typeface="Lobster"/>
              </a:rPr>
              <a:t>Magdalena Zych</a:t>
            </a:r>
            <a:endParaRPr sz="3200" i="1">
              <a:solidFill>
                <a:schemeClr val="dk1"/>
              </a:solidFill>
              <a:highlight>
                <a:schemeClr val="dk2"/>
              </a:highlight>
              <a:latin typeface="Lobster"/>
              <a:ea typeface="Lobster"/>
              <a:cs typeface="Lobster"/>
              <a:sym typeface="Lobster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5650800" y="4410725"/>
            <a:ext cx="329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highlight>
                  <a:schemeClr val="dk2"/>
                </a:highlight>
              </a:rPr>
              <a:t>Język Angielski</a:t>
            </a:r>
            <a:endParaRPr sz="1800" b="1">
              <a:highlight>
                <a:schemeClr val="dk2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CCCC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2600" y="874236"/>
            <a:ext cx="4758574" cy="3250776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4"/>
          <p:cNvSpPr/>
          <p:nvPr/>
        </p:nvSpPr>
        <p:spPr>
          <a:xfrm rot="219656">
            <a:off x="2735070" y="1870565"/>
            <a:ext cx="2053190" cy="1402353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sp>
        <p:nvSpPr>
          <p:cNvPr id="63" name="Google Shape;63;p14"/>
          <p:cNvSpPr txBox="1"/>
          <p:nvPr/>
        </p:nvSpPr>
        <p:spPr>
          <a:xfrm>
            <a:off x="-500250" y="2226500"/>
            <a:ext cx="4058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b="1">
                <a:latin typeface="Comfortaa"/>
                <a:ea typeface="Comfortaa"/>
                <a:cs typeface="Comfortaa"/>
                <a:sym typeface="Comfortaa"/>
              </a:rPr>
              <a:t>creme ~ krem</a:t>
            </a:r>
            <a:endParaRPr sz="1800" b="1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A7D6"/>
        </a:solidFill>
        <a:effectLst/>
      </p:bgPr>
    </p:bg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7650" y="1716300"/>
            <a:ext cx="5650824" cy="2405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5"/>
          <p:cNvSpPr/>
          <p:nvPr/>
        </p:nvSpPr>
        <p:spPr>
          <a:xfrm rot="-1649599">
            <a:off x="3603078" y="3457399"/>
            <a:ext cx="1937852" cy="705795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" name="Google Shape;70;p15"/>
          <p:cNvSpPr txBox="1"/>
          <p:nvPr/>
        </p:nvSpPr>
        <p:spPr>
          <a:xfrm>
            <a:off x="1816100" y="4150075"/>
            <a:ext cx="209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crystal~kryształy</a:t>
            </a:r>
            <a:endParaRPr sz="1800"/>
          </a:p>
        </p:txBody>
      </p:sp>
      <p:sp>
        <p:nvSpPr>
          <p:cNvPr id="71" name="Google Shape;71;p15"/>
          <p:cNvSpPr/>
          <p:nvPr/>
        </p:nvSpPr>
        <p:spPr>
          <a:xfrm rot="2575722">
            <a:off x="1874797" y="2091846"/>
            <a:ext cx="921467" cy="212269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5"/>
          <p:cNvSpPr txBox="1"/>
          <p:nvPr/>
        </p:nvSpPr>
        <p:spPr>
          <a:xfrm>
            <a:off x="815325" y="1560075"/>
            <a:ext cx="1329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new~nowy</a:t>
            </a:r>
            <a:endParaRPr sz="1800"/>
          </a:p>
        </p:txBody>
      </p:sp>
      <p:sp>
        <p:nvSpPr>
          <p:cNvPr id="73" name="Google Shape;73;p15"/>
          <p:cNvSpPr/>
          <p:nvPr/>
        </p:nvSpPr>
        <p:spPr>
          <a:xfrm rot="6563365">
            <a:off x="4256195" y="1973609"/>
            <a:ext cx="734667" cy="267188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15"/>
          <p:cNvSpPr txBox="1"/>
          <p:nvPr/>
        </p:nvSpPr>
        <p:spPr>
          <a:xfrm>
            <a:off x="4529625" y="1406275"/>
            <a:ext cx="2049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smile~uśmiech</a:t>
            </a:r>
            <a:endParaRPr sz="1800"/>
          </a:p>
        </p:txBody>
      </p:sp>
      <p:sp>
        <p:nvSpPr>
          <p:cNvPr id="75" name="Google Shape;75;p15"/>
          <p:cNvSpPr/>
          <p:nvPr/>
        </p:nvSpPr>
        <p:spPr>
          <a:xfrm rot="10142115">
            <a:off x="6233196" y="2719091"/>
            <a:ext cx="712915" cy="400319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15"/>
          <p:cNvSpPr txBox="1"/>
          <p:nvPr/>
        </p:nvSpPr>
        <p:spPr>
          <a:xfrm>
            <a:off x="7039675" y="2654950"/>
            <a:ext cx="12612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white~biały</a:t>
            </a:r>
            <a:endParaRPr sz="1800"/>
          </a:p>
        </p:txBody>
      </p:sp>
      <p:sp>
        <p:nvSpPr>
          <p:cNvPr id="77" name="Google Shape;77;p15"/>
          <p:cNvSpPr txBox="1"/>
          <p:nvPr/>
        </p:nvSpPr>
        <p:spPr>
          <a:xfrm>
            <a:off x="733450" y="349600"/>
            <a:ext cx="39483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Toothpaste~pasta do zębów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4C2F4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6675" y="1000525"/>
            <a:ext cx="3629025" cy="3891900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6"/>
          <p:cNvSpPr txBox="1"/>
          <p:nvPr/>
        </p:nvSpPr>
        <p:spPr>
          <a:xfrm>
            <a:off x="0" y="0"/>
            <a:ext cx="2529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Peeling~peeling</a:t>
            </a:r>
            <a:endParaRPr sz="27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84" name="Google Shape;84;p16"/>
          <p:cNvSpPr/>
          <p:nvPr/>
        </p:nvSpPr>
        <p:spPr>
          <a:xfrm rot="10800000">
            <a:off x="4523450" y="3290350"/>
            <a:ext cx="1853100" cy="42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" name="Google Shape;85;p16"/>
          <p:cNvSpPr txBox="1"/>
          <p:nvPr/>
        </p:nvSpPr>
        <p:spPr>
          <a:xfrm>
            <a:off x="6376550" y="3258550"/>
            <a:ext cx="2092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Vegan~wegańskie</a:t>
            </a:r>
            <a:endParaRPr sz="1800" b="1"/>
          </a:p>
        </p:txBody>
      </p:sp>
      <p:sp>
        <p:nvSpPr>
          <p:cNvPr id="86" name="Google Shape;86;p16"/>
          <p:cNvSpPr/>
          <p:nvPr/>
        </p:nvSpPr>
        <p:spPr>
          <a:xfrm>
            <a:off x="1972850" y="3508850"/>
            <a:ext cx="1818000" cy="288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 txBox="1"/>
          <p:nvPr/>
        </p:nvSpPr>
        <p:spPr>
          <a:xfrm>
            <a:off x="190325" y="3367925"/>
            <a:ext cx="1853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Lovely~kochany</a:t>
            </a:r>
            <a:endParaRPr sz="1800"/>
          </a:p>
        </p:txBody>
      </p:sp>
      <p:sp>
        <p:nvSpPr>
          <p:cNvPr id="88" name="Google Shape;88;p16"/>
          <p:cNvSpPr/>
          <p:nvPr/>
        </p:nvSpPr>
        <p:spPr>
          <a:xfrm rot="-7860112">
            <a:off x="4291140" y="3826022"/>
            <a:ext cx="781912" cy="400213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6"/>
          <p:cNvSpPr txBox="1"/>
          <p:nvPr/>
        </p:nvSpPr>
        <p:spPr>
          <a:xfrm>
            <a:off x="4981450" y="4086625"/>
            <a:ext cx="2254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Smooth~gładki</a:t>
            </a:r>
            <a:endParaRPr sz="1800"/>
          </a:p>
        </p:txBody>
      </p:sp>
      <p:sp>
        <p:nvSpPr>
          <p:cNvPr id="90" name="Google Shape;90;p16"/>
          <p:cNvSpPr/>
          <p:nvPr/>
        </p:nvSpPr>
        <p:spPr>
          <a:xfrm rot="6710650">
            <a:off x="3653589" y="969603"/>
            <a:ext cx="1119910" cy="46188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4523450" y="366375"/>
            <a:ext cx="1543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Face~twarz</a:t>
            </a:r>
            <a:endParaRPr sz="18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2C4C9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55025" y="845750"/>
            <a:ext cx="3670650" cy="36706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7"/>
          <p:cNvSpPr/>
          <p:nvPr/>
        </p:nvSpPr>
        <p:spPr>
          <a:xfrm>
            <a:off x="2628225" y="2649250"/>
            <a:ext cx="1775400" cy="8736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7"/>
          <p:cNvSpPr txBox="1"/>
          <p:nvPr/>
        </p:nvSpPr>
        <p:spPr>
          <a:xfrm>
            <a:off x="172525" y="2783950"/>
            <a:ext cx="27762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/>
              <a:t>True </a:t>
            </a:r>
            <a:r>
              <a:rPr lang="pl" sz="1800" dirty="0" smtClean="0"/>
              <a:t>match~prawdziwe dopasowanie</a:t>
            </a:r>
            <a:endParaRPr sz="1800" dirty="0"/>
          </a:p>
        </p:txBody>
      </p:sp>
      <p:sp>
        <p:nvSpPr>
          <p:cNvPr id="99" name="Google Shape;99;p17"/>
          <p:cNvSpPr txBox="1"/>
          <p:nvPr/>
        </p:nvSpPr>
        <p:spPr>
          <a:xfrm>
            <a:off x="0" y="0"/>
            <a:ext cx="3156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Underlay~podkład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6D7A8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3550" y="486150"/>
            <a:ext cx="4002050" cy="4089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8"/>
          <p:cNvSpPr/>
          <p:nvPr/>
        </p:nvSpPr>
        <p:spPr>
          <a:xfrm>
            <a:off x="1740325" y="2571750"/>
            <a:ext cx="1824900" cy="5706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8"/>
          <p:cNvSpPr txBox="1"/>
          <p:nvPr/>
        </p:nvSpPr>
        <p:spPr>
          <a:xfrm>
            <a:off x="373400" y="2571750"/>
            <a:ext cx="1627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miracle~cud</a:t>
            </a:r>
            <a:endParaRPr sz="1800"/>
          </a:p>
        </p:txBody>
      </p:sp>
      <p:sp>
        <p:nvSpPr>
          <p:cNvPr id="107" name="Google Shape;107;p18"/>
          <p:cNvSpPr/>
          <p:nvPr/>
        </p:nvSpPr>
        <p:spPr>
          <a:xfrm rot="2136249">
            <a:off x="2735464" y="1784492"/>
            <a:ext cx="901780" cy="41584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18"/>
          <p:cNvSpPr txBox="1"/>
          <p:nvPr/>
        </p:nvSpPr>
        <p:spPr>
          <a:xfrm>
            <a:off x="253625" y="1521925"/>
            <a:ext cx="2592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golden rose~złota róża</a:t>
            </a:r>
            <a:endParaRPr sz="1800"/>
          </a:p>
        </p:txBody>
      </p:sp>
      <p:sp>
        <p:nvSpPr>
          <p:cNvPr id="109" name="Google Shape;109;p18"/>
          <p:cNvSpPr/>
          <p:nvPr/>
        </p:nvSpPr>
        <p:spPr>
          <a:xfrm rot="-10605152">
            <a:off x="4188767" y="3105759"/>
            <a:ext cx="1043275" cy="199825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8"/>
          <p:cNvSpPr txBox="1"/>
          <p:nvPr/>
        </p:nvSpPr>
        <p:spPr>
          <a:xfrm>
            <a:off x="5143475" y="2974825"/>
            <a:ext cx="1571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black~czarny</a:t>
            </a:r>
            <a:endParaRPr sz="1800"/>
          </a:p>
        </p:txBody>
      </p:sp>
      <p:sp>
        <p:nvSpPr>
          <p:cNvPr id="111" name="Google Shape;111;p18"/>
          <p:cNvSpPr txBox="1"/>
          <p:nvPr/>
        </p:nvSpPr>
        <p:spPr>
          <a:xfrm>
            <a:off x="183200" y="169100"/>
            <a:ext cx="25155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Mascara~tusz do rzęs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599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9000" y="799713"/>
            <a:ext cx="3544075" cy="354407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/>
          <p:nvPr/>
        </p:nvSpPr>
        <p:spPr>
          <a:xfrm>
            <a:off x="2585850" y="3114275"/>
            <a:ext cx="1585500" cy="352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148000" y="3004775"/>
            <a:ext cx="2740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fit me~pasuje do mnie</a:t>
            </a:r>
            <a:endParaRPr sz="1800"/>
          </a:p>
        </p:txBody>
      </p:sp>
      <p:sp>
        <p:nvSpPr>
          <p:cNvPr id="119" name="Google Shape;119;p19"/>
          <p:cNvSpPr txBox="1"/>
          <p:nvPr/>
        </p:nvSpPr>
        <p:spPr>
          <a:xfrm>
            <a:off x="331150" y="317075"/>
            <a:ext cx="1683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19"/>
          <p:cNvSpPr txBox="1"/>
          <p:nvPr/>
        </p:nvSpPr>
        <p:spPr>
          <a:xfrm>
            <a:off x="112950" y="77475"/>
            <a:ext cx="4058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corrector~korektor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CB9C"/>
        </a:solid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37625" y="507325"/>
            <a:ext cx="4361400" cy="3924576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/>
          <p:nvPr/>
        </p:nvSpPr>
        <p:spPr>
          <a:xfrm>
            <a:off x="2064450" y="1810800"/>
            <a:ext cx="1648800" cy="3804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218425" y="1770150"/>
            <a:ext cx="204330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 smtClean="0"/>
              <a:t>dream~marzenie, śnić</a:t>
            </a:r>
            <a:endParaRPr sz="1800" dirty="0"/>
          </a:p>
        </p:txBody>
      </p:sp>
      <p:sp>
        <p:nvSpPr>
          <p:cNvPr id="128" name="Google Shape;128;p20"/>
          <p:cNvSpPr/>
          <p:nvPr/>
        </p:nvSpPr>
        <p:spPr>
          <a:xfrm rot="10800000">
            <a:off x="4453100" y="1810800"/>
            <a:ext cx="1148400" cy="463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9" name="Google Shape;129;p20"/>
          <p:cNvSpPr txBox="1"/>
          <p:nvPr/>
        </p:nvSpPr>
        <p:spPr>
          <a:xfrm>
            <a:off x="5552175" y="1800900"/>
            <a:ext cx="1881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long~długi</a:t>
            </a:r>
            <a:endParaRPr sz="1800"/>
          </a:p>
        </p:txBody>
      </p:sp>
      <p:sp>
        <p:nvSpPr>
          <p:cNvPr id="130" name="Google Shape;130;p20"/>
          <p:cNvSpPr txBox="1"/>
          <p:nvPr/>
        </p:nvSpPr>
        <p:spPr>
          <a:xfrm>
            <a:off x="105700" y="155000"/>
            <a:ext cx="3213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shampoo~szampon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9999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1"/>
          <p:cNvSpPr txBox="1"/>
          <p:nvPr/>
        </p:nvSpPr>
        <p:spPr>
          <a:xfrm>
            <a:off x="0" y="35200"/>
            <a:ext cx="31971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liquid soap~mydło w płynie</a:t>
            </a:r>
            <a:endParaRPr sz="28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136" name="Google Shape;136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8998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1"/>
          <p:cNvSpPr/>
          <p:nvPr/>
        </p:nvSpPr>
        <p:spPr>
          <a:xfrm>
            <a:off x="2935200" y="3903425"/>
            <a:ext cx="1402200" cy="3663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21"/>
          <p:cNvSpPr txBox="1"/>
          <p:nvPr/>
        </p:nvSpPr>
        <p:spPr>
          <a:xfrm>
            <a:off x="900400" y="3822825"/>
            <a:ext cx="2296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skin care~ochrona skóry</a:t>
            </a:r>
            <a:endParaRPr sz="19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7E6B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63625" y="906325"/>
            <a:ext cx="3333750" cy="312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2"/>
          <p:cNvSpPr/>
          <p:nvPr/>
        </p:nvSpPr>
        <p:spPr>
          <a:xfrm>
            <a:off x="2015125" y="3558175"/>
            <a:ext cx="1331700" cy="30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2"/>
          <p:cNvSpPr txBox="1"/>
          <p:nvPr/>
        </p:nvSpPr>
        <p:spPr>
          <a:xfrm>
            <a:off x="1197850" y="3513025"/>
            <a:ext cx="1134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leo~lew</a:t>
            </a:r>
            <a:endParaRPr sz="1800"/>
          </a:p>
        </p:txBody>
      </p:sp>
      <p:sp>
        <p:nvSpPr>
          <p:cNvPr id="146" name="Google Shape;146;p22"/>
          <p:cNvSpPr/>
          <p:nvPr/>
        </p:nvSpPr>
        <p:spPr>
          <a:xfrm>
            <a:off x="2015125" y="2663350"/>
            <a:ext cx="1233000" cy="400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22"/>
          <p:cNvSpPr txBox="1"/>
          <p:nvPr/>
        </p:nvSpPr>
        <p:spPr>
          <a:xfrm>
            <a:off x="281825" y="2663350"/>
            <a:ext cx="1930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gemini~bliźnięta</a:t>
            </a:r>
            <a:endParaRPr sz="1800"/>
          </a:p>
        </p:txBody>
      </p:sp>
      <p:sp>
        <p:nvSpPr>
          <p:cNvPr id="148" name="Google Shape;148;p22"/>
          <p:cNvSpPr/>
          <p:nvPr/>
        </p:nvSpPr>
        <p:spPr>
          <a:xfrm>
            <a:off x="2212375" y="1968675"/>
            <a:ext cx="1233000" cy="400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22"/>
          <p:cNvSpPr txBox="1"/>
          <p:nvPr/>
        </p:nvSpPr>
        <p:spPr>
          <a:xfrm>
            <a:off x="887775" y="1916500"/>
            <a:ext cx="1444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aries~baran</a:t>
            </a:r>
            <a:endParaRPr sz="1800"/>
          </a:p>
        </p:txBody>
      </p:sp>
      <p:sp>
        <p:nvSpPr>
          <p:cNvPr id="150" name="Google Shape;150;p22"/>
          <p:cNvSpPr/>
          <p:nvPr/>
        </p:nvSpPr>
        <p:spPr>
          <a:xfrm rot="5603341">
            <a:off x="4082219" y="1237449"/>
            <a:ext cx="1207812" cy="400302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2"/>
          <p:cNvSpPr txBox="1"/>
          <p:nvPr/>
        </p:nvSpPr>
        <p:spPr>
          <a:xfrm>
            <a:off x="4093650" y="514350"/>
            <a:ext cx="1507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virgo~panna</a:t>
            </a:r>
            <a:endParaRPr sz="1800"/>
          </a:p>
        </p:txBody>
      </p:sp>
      <p:sp>
        <p:nvSpPr>
          <p:cNvPr id="152" name="Google Shape;152;p22"/>
          <p:cNvSpPr/>
          <p:nvPr/>
        </p:nvSpPr>
        <p:spPr>
          <a:xfrm rot="10800000">
            <a:off x="5926875" y="1968675"/>
            <a:ext cx="1233000" cy="400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22"/>
          <p:cNvSpPr txBox="1"/>
          <p:nvPr/>
        </p:nvSpPr>
        <p:spPr>
          <a:xfrm>
            <a:off x="7159875" y="1916500"/>
            <a:ext cx="1930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aquarius~wodnik</a:t>
            </a:r>
            <a:endParaRPr sz="1800"/>
          </a:p>
        </p:txBody>
      </p:sp>
      <p:sp>
        <p:nvSpPr>
          <p:cNvPr id="154" name="Google Shape;154;p22"/>
          <p:cNvSpPr/>
          <p:nvPr/>
        </p:nvSpPr>
        <p:spPr>
          <a:xfrm rot="10800000">
            <a:off x="5926875" y="2821225"/>
            <a:ext cx="1233000" cy="30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p22"/>
          <p:cNvSpPr txBox="1"/>
          <p:nvPr/>
        </p:nvSpPr>
        <p:spPr>
          <a:xfrm>
            <a:off x="7236125" y="2730925"/>
            <a:ext cx="1331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libra~waga</a:t>
            </a:r>
            <a:endParaRPr sz="1800"/>
          </a:p>
        </p:txBody>
      </p:sp>
      <p:sp>
        <p:nvSpPr>
          <p:cNvPr id="156" name="Google Shape;156;p22"/>
          <p:cNvSpPr/>
          <p:nvPr/>
        </p:nvSpPr>
        <p:spPr>
          <a:xfrm rot="10799093">
            <a:off x="5909201" y="3720506"/>
            <a:ext cx="1136700" cy="30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22"/>
          <p:cNvSpPr txBox="1"/>
          <p:nvPr/>
        </p:nvSpPr>
        <p:spPr>
          <a:xfrm>
            <a:off x="6928850" y="3658775"/>
            <a:ext cx="2244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sagittarius~strzelec</a:t>
            </a:r>
            <a:endParaRPr sz="1800"/>
          </a:p>
        </p:txBody>
      </p:sp>
      <p:sp>
        <p:nvSpPr>
          <p:cNvPr id="158" name="Google Shape;158;p22"/>
          <p:cNvSpPr/>
          <p:nvPr/>
        </p:nvSpPr>
        <p:spPr>
          <a:xfrm rot="-5401194">
            <a:off x="4254086" y="4190175"/>
            <a:ext cx="864000" cy="30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22"/>
          <p:cNvSpPr txBox="1"/>
          <p:nvPr/>
        </p:nvSpPr>
        <p:spPr>
          <a:xfrm>
            <a:off x="3622175" y="4706650"/>
            <a:ext cx="235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capricorn~koziorożec</a:t>
            </a:r>
            <a:endParaRPr sz="1800"/>
          </a:p>
        </p:txBody>
      </p:sp>
      <p:sp>
        <p:nvSpPr>
          <p:cNvPr id="160" name="Google Shape;160;p22"/>
          <p:cNvSpPr txBox="1"/>
          <p:nvPr/>
        </p:nvSpPr>
        <p:spPr>
          <a:xfrm>
            <a:off x="105700" y="83250"/>
            <a:ext cx="26565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eyeshadow~cienie do powiek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161" name="Google Shape;161;p22"/>
          <p:cNvSpPr/>
          <p:nvPr/>
        </p:nvSpPr>
        <p:spPr>
          <a:xfrm rot="-5206996">
            <a:off x="4552974" y="3024515"/>
            <a:ext cx="155044" cy="24668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2"/>
          <p:cNvSpPr txBox="1"/>
          <p:nvPr/>
        </p:nvSpPr>
        <p:spPr>
          <a:xfrm>
            <a:off x="3695525" y="3063550"/>
            <a:ext cx="2057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scorpio~skorpion</a:t>
            </a:r>
            <a:endParaRPr sz="18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69025" y="1039263"/>
            <a:ext cx="3244900" cy="30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/>
          <p:nvPr/>
        </p:nvSpPr>
        <p:spPr>
          <a:xfrm>
            <a:off x="1712150" y="2663350"/>
            <a:ext cx="1972800" cy="5988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23"/>
          <p:cNvSpPr txBox="1"/>
          <p:nvPr/>
        </p:nvSpPr>
        <p:spPr>
          <a:xfrm>
            <a:off x="493200" y="2699000"/>
            <a:ext cx="1254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gold~złoty</a:t>
            </a:r>
            <a:endParaRPr sz="1800"/>
          </a:p>
        </p:txBody>
      </p:sp>
      <p:sp>
        <p:nvSpPr>
          <p:cNvPr id="170" name="Google Shape;170;p23"/>
          <p:cNvSpPr txBox="1"/>
          <p:nvPr/>
        </p:nvSpPr>
        <p:spPr>
          <a:xfrm>
            <a:off x="0" y="0"/>
            <a:ext cx="45093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face highlighte~rozświetlacz do twarzy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06666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07575" y="575175"/>
            <a:ext cx="2928849" cy="40962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4"/>
          <p:cNvSpPr/>
          <p:nvPr/>
        </p:nvSpPr>
        <p:spPr>
          <a:xfrm>
            <a:off x="2776100" y="2825400"/>
            <a:ext cx="1515000" cy="3804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4"/>
          <p:cNvSpPr txBox="1"/>
          <p:nvPr/>
        </p:nvSpPr>
        <p:spPr>
          <a:xfrm>
            <a:off x="1487125" y="2784750"/>
            <a:ext cx="1585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shop~sklep</a:t>
            </a:r>
            <a:endParaRPr sz="1800"/>
          </a:p>
        </p:txBody>
      </p:sp>
      <p:sp>
        <p:nvSpPr>
          <p:cNvPr id="178" name="Google Shape;178;p24"/>
          <p:cNvSpPr txBox="1"/>
          <p:nvPr/>
        </p:nvSpPr>
        <p:spPr>
          <a:xfrm>
            <a:off x="72325" y="17497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lipstick~pomadka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B26B"/>
        </a:solidFill>
        <a:effectLst/>
      </p:bgPr>
    </p:bg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5"/>
          <p:cNvSpPr txBox="1"/>
          <p:nvPr/>
        </p:nvSpPr>
        <p:spPr>
          <a:xfrm>
            <a:off x="408650" y="2019400"/>
            <a:ext cx="178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banana~banan</a:t>
            </a:r>
            <a:endParaRPr sz="1800"/>
          </a:p>
        </p:txBody>
      </p:sp>
      <p:pic>
        <p:nvPicPr>
          <p:cNvPr id="184" name="Google Shape;18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0525" y="1582725"/>
            <a:ext cx="2419350" cy="1895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5"/>
          <p:cNvSpPr/>
          <p:nvPr/>
        </p:nvSpPr>
        <p:spPr>
          <a:xfrm>
            <a:off x="2149000" y="1874200"/>
            <a:ext cx="1176600" cy="6906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325600" y="133875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powder~puder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966"/>
        </a:solidFill>
        <a:effectLst/>
      </p:bgPr>
    </p:bg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/>
          <p:nvPr/>
        </p:nvSpPr>
        <p:spPr>
          <a:xfrm>
            <a:off x="84550" y="35250"/>
            <a:ext cx="23673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eyebrow pencil~kredka do brwi</a:t>
            </a:r>
            <a:r>
              <a:rPr lang="pl" sz="1800"/>
              <a:t> </a:t>
            </a:r>
            <a:endParaRPr sz="1800"/>
          </a:p>
        </p:txBody>
      </p:sp>
      <p:pic>
        <p:nvPicPr>
          <p:cNvPr id="192" name="Google Shape;19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2950" y="-253650"/>
            <a:ext cx="3667826" cy="53971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6"/>
          <p:cNvSpPr/>
          <p:nvPr/>
        </p:nvSpPr>
        <p:spPr>
          <a:xfrm rot="10800000">
            <a:off x="5260825" y="2511800"/>
            <a:ext cx="1289400" cy="4863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/>
              <a:t>                                </a:t>
            </a:r>
            <a:endParaRPr/>
          </a:p>
        </p:txBody>
      </p:sp>
      <p:sp>
        <p:nvSpPr>
          <p:cNvPr id="194" name="Google Shape;194;p26"/>
          <p:cNvSpPr txBox="1"/>
          <p:nvPr/>
        </p:nvSpPr>
        <p:spPr>
          <a:xfrm>
            <a:off x="6707575" y="2382500"/>
            <a:ext cx="1557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golden rose~złota róża</a:t>
            </a:r>
            <a:endParaRPr sz="1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3C47D"/>
        </a:solid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7150" y="366375"/>
            <a:ext cx="1630225" cy="4688125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7"/>
          <p:cNvSpPr txBox="1"/>
          <p:nvPr/>
        </p:nvSpPr>
        <p:spPr>
          <a:xfrm>
            <a:off x="0" y="0"/>
            <a:ext cx="23463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hand cream~krem do rąk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201" name="Google Shape;201;p27"/>
          <p:cNvSpPr txBox="1"/>
          <p:nvPr/>
        </p:nvSpPr>
        <p:spPr>
          <a:xfrm>
            <a:off x="1173050" y="2225650"/>
            <a:ext cx="20259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soothing care~kojąca pielęgnacja</a:t>
            </a:r>
            <a:endParaRPr sz="1800"/>
          </a:p>
        </p:txBody>
      </p:sp>
      <p:sp>
        <p:nvSpPr>
          <p:cNvPr id="202" name="Google Shape;202;p27"/>
          <p:cNvSpPr/>
          <p:nvPr/>
        </p:nvSpPr>
        <p:spPr>
          <a:xfrm>
            <a:off x="2437875" y="2450488"/>
            <a:ext cx="1352700" cy="51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81250" y="697550"/>
            <a:ext cx="4089225" cy="4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8"/>
          <p:cNvSpPr/>
          <p:nvPr/>
        </p:nvSpPr>
        <p:spPr>
          <a:xfrm>
            <a:off x="2240600" y="3882275"/>
            <a:ext cx="1458600" cy="4227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28"/>
          <p:cNvSpPr txBox="1"/>
          <p:nvPr/>
        </p:nvSpPr>
        <p:spPr>
          <a:xfrm>
            <a:off x="352300" y="3862775"/>
            <a:ext cx="2085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vitamin~witamina</a:t>
            </a:r>
            <a:endParaRPr sz="1800"/>
          </a:p>
        </p:txBody>
      </p:sp>
      <p:sp>
        <p:nvSpPr>
          <p:cNvPr id="210" name="Google Shape;210;p28"/>
          <p:cNvSpPr txBox="1"/>
          <p:nvPr/>
        </p:nvSpPr>
        <p:spPr>
          <a:xfrm>
            <a:off x="155000" y="169100"/>
            <a:ext cx="1888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1" name="Google Shape;211;p28"/>
          <p:cNvSpPr txBox="1"/>
          <p:nvPr/>
        </p:nvSpPr>
        <p:spPr>
          <a:xfrm>
            <a:off x="3500" y="0"/>
            <a:ext cx="23568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latin typeface="Comfortaa"/>
                <a:ea typeface="Comfortaa"/>
                <a:cs typeface="Comfortaa"/>
                <a:sym typeface="Comfortaa"/>
              </a:rPr>
              <a:t>cream for wrinkles~krem na zmarszczki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D9EEB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0300" y="1448825"/>
            <a:ext cx="2486025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9"/>
          <p:cNvSpPr/>
          <p:nvPr/>
        </p:nvSpPr>
        <p:spPr>
          <a:xfrm rot="10800000">
            <a:off x="5277350" y="2247750"/>
            <a:ext cx="1092000" cy="3240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9"/>
          <p:cNvSpPr txBox="1"/>
          <p:nvPr/>
        </p:nvSpPr>
        <p:spPr>
          <a:xfrm>
            <a:off x="6320025" y="2078525"/>
            <a:ext cx="2346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friends mask~maska ​​przyjació</a:t>
            </a:r>
            <a:r>
              <a:rPr lang="pl"/>
              <a:t>ł</a:t>
            </a:r>
            <a:endParaRPr/>
          </a:p>
        </p:txBody>
      </p:sp>
      <p:sp>
        <p:nvSpPr>
          <p:cNvPr id="219" name="Google Shape;219;p29"/>
          <p:cNvSpPr/>
          <p:nvPr/>
        </p:nvSpPr>
        <p:spPr>
          <a:xfrm rot="5400000">
            <a:off x="3826213" y="1345750"/>
            <a:ext cx="634200" cy="3663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9"/>
          <p:cNvSpPr txBox="1"/>
          <p:nvPr/>
        </p:nvSpPr>
        <p:spPr>
          <a:xfrm>
            <a:off x="3205900" y="797525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Hello~Cześć</a:t>
            </a:r>
            <a:endParaRPr sz="1800"/>
          </a:p>
        </p:txBody>
      </p:sp>
      <p:sp>
        <p:nvSpPr>
          <p:cNvPr id="221" name="Google Shape;221;p29"/>
          <p:cNvSpPr txBox="1"/>
          <p:nvPr/>
        </p:nvSpPr>
        <p:spPr>
          <a:xfrm>
            <a:off x="0" y="0"/>
            <a:ext cx="27549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mask~maseczka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FA8DC"/>
        </a:solidFill>
        <a:effectLst/>
      </p:bgPr>
    </p:bg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26775" y="641150"/>
            <a:ext cx="3870825" cy="3980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0"/>
          <p:cNvSpPr/>
          <p:nvPr/>
        </p:nvSpPr>
        <p:spPr>
          <a:xfrm>
            <a:off x="2543575" y="2515375"/>
            <a:ext cx="1733400" cy="5847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30"/>
          <p:cNvSpPr txBox="1"/>
          <p:nvPr/>
        </p:nvSpPr>
        <p:spPr>
          <a:xfrm>
            <a:off x="253650" y="2576875"/>
            <a:ext cx="238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ultra color~ultra kolor</a:t>
            </a:r>
            <a:endParaRPr sz="1800"/>
          </a:p>
        </p:txBody>
      </p:sp>
      <p:sp>
        <p:nvSpPr>
          <p:cNvPr id="229" name="Google Shape;229;p30"/>
          <p:cNvSpPr txBox="1"/>
          <p:nvPr/>
        </p:nvSpPr>
        <p:spPr>
          <a:xfrm>
            <a:off x="0" y="0"/>
            <a:ext cx="2740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nail polish~lakier do paznokci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E7CC3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59038" y="577750"/>
            <a:ext cx="3825924" cy="4232374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1"/>
          <p:cNvSpPr/>
          <p:nvPr/>
        </p:nvSpPr>
        <p:spPr>
          <a:xfrm>
            <a:off x="2050350" y="3184750"/>
            <a:ext cx="1845900" cy="2958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31"/>
          <p:cNvSpPr txBox="1"/>
          <p:nvPr/>
        </p:nvSpPr>
        <p:spPr>
          <a:xfrm>
            <a:off x="239550" y="3132550"/>
            <a:ext cx="1986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blueberry~jagoda</a:t>
            </a:r>
            <a:endParaRPr sz="1800"/>
          </a:p>
        </p:txBody>
      </p:sp>
      <p:sp>
        <p:nvSpPr>
          <p:cNvPr id="237" name="Google Shape;237;p31"/>
          <p:cNvSpPr txBox="1"/>
          <p:nvPr/>
        </p:nvSpPr>
        <p:spPr>
          <a:xfrm>
            <a:off x="-91600" y="0"/>
            <a:ext cx="28113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200">
                <a:latin typeface="Comfortaa"/>
                <a:ea typeface="Comfortaa"/>
                <a:cs typeface="Comfortaa"/>
                <a:sym typeface="Comfortaa"/>
              </a:rPr>
              <a:t>Hair conditioner~ odżywka do włosów</a:t>
            </a:r>
            <a:endParaRPr sz="22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7BA0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" name="Google Shape;24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46275" y="194675"/>
            <a:ext cx="4251275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32"/>
          <p:cNvSpPr/>
          <p:nvPr/>
        </p:nvSpPr>
        <p:spPr>
          <a:xfrm rot="-10665079">
            <a:off x="4890184" y="1862467"/>
            <a:ext cx="1146883" cy="35217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32"/>
          <p:cNvSpPr txBox="1"/>
          <p:nvPr/>
        </p:nvSpPr>
        <p:spPr>
          <a:xfrm>
            <a:off x="6043525" y="1599425"/>
            <a:ext cx="3052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for soft and silky smooth skin~dla miękkiej i jedwabiście gładkiej skóry</a:t>
            </a:r>
            <a:endParaRPr sz="1800"/>
          </a:p>
        </p:txBody>
      </p:sp>
      <p:sp>
        <p:nvSpPr>
          <p:cNvPr id="245" name="Google Shape;245;p32"/>
          <p:cNvSpPr txBox="1"/>
          <p:nvPr/>
        </p:nvSpPr>
        <p:spPr>
          <a:xfrm>
            <a:off x="-35225" y="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/>
              <a:t>balm~balsam</a:t>
            </a:r>
            <a:endParaRPr sz="28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4D79"/>
        </a:solidFill>
        <a:effectLst/>
      </p:bgPr>
    </p:bg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Google Shape;25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4600" y="187650"/>
            <a:ext cx="3483490" cy="4838698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3"/>
          <p:cNvSpPr/>
          <p:nvPr/>
        </p:nvSpPr>
        <p:spPr>
          <a:xfrm rot="-10666346">
            <a:off x="5657705" y="1853162"/>
            <a:ext cx="1296680" cy="288813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3"/>
          <p:cNvSpPr txBox="1"/>
          <p:nvPr/>
        </p:nvSpPr>
        <p:spPr>
          <a:xfrm>
            <a:off x="6959450" y="1796725"/>
            <a:ext cx="184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family~rodzina</a:t>
            </a:r>
            <a:endParaRPr sz="1800"/>
          </a:p>
        </p:txBody>
      </p:sp>
      <p:sp>
        <p:nvSpPr>
          <p:cNvPr id="253" name="Google Shape;253;p33"/>
          <p:cNvSpPr txBox="1"/>
          <p:nvPr/>
        </p:nvSpPr>
        <p:spPr>
          <a:xfrm>
            <a:off x="0" y="0"/>
            <a:ext cx="18459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shampoo~szampon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74EA7"/>
        </a:solidFill>
        <a:effectLst/>
      </p:bgPr>
    </p:bg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" name="Google Shape;258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23600" y="923025"/>
            <a:ext cx="4530400" cy="35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4"/>
          <p:cNvSpPr/>
          <p:nvPr/>
        </p:nvSpPr>
        <p:spPr>
          <a:xfrm rot="1062960">
            <a:off x="1824696" y="2424538"/>
            <a:ext cx="2283281" cy="443826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34"/>
          <p:cNvSpPr txBox="1"/>
          <p:nvPr/>
        </p:nvSpPr>
        <p:spPr>
          <a:xfrm>
            <a:off x="594500" y="2087700"/>
            <a:ext cx="1529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body~ciało</a:t>
            </a:r>
            <a:endParaRPr sz="1800"/>
          </a:p>
        </p:txBody>
      </p:sp>
      <p:sp>
        <p:nvSpPr>
          <p:cNvPr id="261" name="Google Shape;261;p34"/>
          <p:cNvSpPr txBox="1"/>
          <p:nvPr/>
        </p:nvSpPr>
        <p:spPr>
          <a:xfrm>
            <a:off x="0" y="0"/>
            <a:ext cx="28326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moisturizing gel~żel nawilżający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D85C6"/>
        </a:solidFill>
        <a:effectLst/>
      </p:bgPr>
    </p:bg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750" y="272175"/>
            <a:ext cx="2373988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35"/>
          <p:cNvSpPr/>
          <p:nvPr/>
        </p:nvSpPr>
        <p:spPr>
          <a:xfrm>
            <a:off x="2346275" y="3234075"/>
            <a:ext cx="1521900" cy="3030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35"/>
          <p:cNvSpPr txBox="1"/>
          <p:nvPr/>
        </p:nvSpPr>
        <p:spPr>
          <a:xfrm>
            <a:off x="768025" y="3114275"/>
            <a:ext cx="1726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green~zielony</a:t>
            </a:r>
            <a:endParaRPr sz="2100"/>
          </a:p>
        </p:txBody>
      </p:sp>
      <p:sp>
        <p:nvSpPr>
          <p:cNvPr id="269" name="Google Shape;269;p35"/>
          <p:cNvSpPr txBox="1"/>
          <p:nvPr/>
        </p:nvSpPr>
        <p:spPr>
          <a:xfrm>
            <a:off x="0" y="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Perfumy~Perfume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C78D8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4125" y="490600"/>
            <a:ext cx="4095750" cy="40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6"/>
          <p:cNvSpPr/>
          <p:nvPr/>
        </p:nvSpPr>
        <p:spPr>
          <a:xfrm>
            <a:off x="2177175" y="2304000"/>
            <a:ext cx="1528800" cy="429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36"/>
          <p:cNvSpPr/>
          <p:nvPr/>
        </p:nvSpPr>
        <p:spPr>
          <a:xfrm rot="10800000">
            <a:off x="5242200" y="2797100"/>
            <a:ext cx="1712100" cy="408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36"/>
          <p:cNvSpPr txBox="1"/>
          <p:nvPr/>
        </p:nvSpPr>
        <p:spPr>
          <a:xfrm>
            <a:off x="6897900" y="27707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moment~za chwilę</a:t>
            </a:r>
            <a:endParaRPr sz="1800"/>
          </a:p>
        </p:txBody>
      </p:sp>
      <p:sp>
        <p:nvSpPr>
          <p:cNvPr id="278" name="Google Shape;278;p36"/>
          <p:cNvSpPr txBox="1"/>
          <p:nvPr/>
        </p:nvSpPr>
        <p:spPr>
          <a:xfrm>
            <a:off x="613000" y="2288100"/>
            <a:ext cx="19659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nature~natura</a:t>
            </a:r>
            <a:endParaRPr sz="1800"/>
          </a:p>
        </p:txBody>
      </p:sp>
      <p:sp>
        <p:nvSpPr>
          <p:cNvPr id="279" name="Google Shape;279;p36"/>
          <p:cNvSpPr/>
          <p:nvPr/>
        </p:nvSpPr>
        <p:spPr>
          <a:xfrm rot="-2701278">
            <a:off x="2656803" y="3052574"/>
            <a:ext cx="1712118" cy="40899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6"/>
          <p:cNvSpPr txBox="1"/>
          <p:nvPr/>
        </p:nvSpPr>
        <p:spPr>
          <a:xfrm>
            <a:off x="2118550" y="37766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beauty~uroda</a:t>
            </a:r>
            <a:endParaRPr sz="1800"/>
          </a:p>
        </p:txBody>
      </p:sp>
      <p:sp>
        <p:nvSpPr>
          <p:cNvPr id="281" name="Google Shape;281;p36"/>
          <p:cNvSpPr txBox="1"/>
          <p:nvPr/>
        </p:nvSpPr>
        <p:spPr>
          <a:xfrm>
            <a:off x="0" y="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soap~mydło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6A5AF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0675" y="511500"/>
            <a:ext cx="4191000" cy="41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7"/>
          <p:cNvSpPr/>
          <p:nvPr/>
        </p:nvSpPr>
        <p:spPr>
          <a:xfrm>
            <a:off x="1888300" y="2413200"/>
            <a:ext cx="2113800" cy="3171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7"/>
          <p:cNvSpPr txBox="1"/>
          <p:nvPr/>
        </p:nvSpPr>
        <p:spPr>
          <a:xfrm>
            <a:off x="627075" y="2303850"/>
            <a:ext cx="1465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sun~słońce</a:t>
            </a:r>
            <a:endParaRPr sz="1800"/>
          </a:p>
        </p:txBody>
      </p:sp>
      <p:sp>
        <p:nvSpPr>
          <p:cNvPr id="289" name="Google Shape;289;p37"/>
          <p:cNvSpPr txBox="1"/>
          <p:nvPr/>
        </p:nvSpPr>
        <p:spPr>
          <a:xfrm>
            <a:off x="-84550" y="0"/>
            <a:ext cx="34173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moisturizing milk~mleczko nawilżające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A84F"/>
        </a:solidFill>
        <a:effectLst/>
      </p:bgPr>
    </p:bg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4975" y="627075"/>
            <a:ext cx="2071500" cy="40725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38"/>
          <p:cNvSpPr/>
          <p:nvPr/>
        </p:nvSpPr>
        <p:spPr>
          <a:xfrm>
            <a:off x="2790175" y="2494250"/>
            <a:ext cx="1254300" cy="169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8"/>
          <p:cNvSpPr txBox="1"/>
          <p:nvPr/>
        </p:nvSpPr>
        <p:spPr>
          <a:xfrm>
            <a:off x="1197825" y="23480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secrets~tajniki</a:t>
            </a:r>
            <a:endParaRPr sz="1800"/>
          </a:p>
        </p:txBody>
      </p:sp>
      <p:sp>
        <p:nvSpPr>
          <p:cNvPr id="297" name="Google Shape;297;p38"/>
          <p:cNvSpPr txBox="1"/>
          <p:nvPr/>
        </p:nvSpPr>
        <p:spPr>
          <a:xfrm>
            <a:off x="0" y="0"/>
            <a:ext cx="30000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gel oil~olejek żelowy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C232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Google Shape;302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025" y="469450"/>
            <a:ext cx="4362450" cy="4362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3" name="Google Shape;303;p39"/>
          <p:cNvSpPr/>
          <p:nvPr/>
        </p:nvSpPr>
        <p:spPr>
          <a:xfrm rot="-2413504">
            <a:off x="2226246" y="3762106"/>
            <a:ext cx="1878159" cy="225634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39"/>
          <p:cNvSpPr txBox="1"/>
          <p:nvPr/>
        </p:nvSpPr>
        <p:spPr>
          <a:xfrm>
            <a:off x="2090025" y="4467100"/>
            <a:ext cx="2381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white~biały</a:t>
            </a:r>
            <a:endParaRPr sz="1800"/>
          </a:p>
        </p:txBody>
      </p:sp>
      <p:sp>
        <p:nvSpPr>
          <p:cNvPr id="305" name="Google Shape;305;p39"/>
          <p:cNvSpPr/>
          <p:nvPr/>
        </p:nvSpPr>
        <p:spPr>
          <a:xfrm rot="1097633">
            <a:off x="2282903" y="2621044"/>
            <a:ext cx="1579847" cy="281855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9"/>
          <p:cNvSpPr txBox="1"/>
          <p:nvPr/>
        </p:nvSpPr>
        <p:spPr>
          <a:xfrm>
            <a:off x="1104600" y="2113775"/>
            <a:ext cx="15798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black~czarny</a:t>
            </a:r>
            <a:endParaRPr sz="1800"/>
          </a:p>
        </p:txBody>
      </p:sp>
      <p:sp>
        <p:nvSpPr>
          <p:cNvPr id="307" name="Google Shape;307;p39"/>
          <p:cNvSpPr txBox="1"/>
          <p:nvPr/>
        </p:nvSpPr>
        <p:spPr>
          <a:xfrm>
            <a:off x="0" y="0"/>
            <a:ext cx="3819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deodorant~dezodorant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  <p:cxnSp>
        <p:nvCxnSpPr>
          <p:cNvPr id="308" name="Google Shape;308;p39"/>
          <p:cNvCxnSpPr/>
          <p:nvPr/>
        </p:nvCxnSpPr>
        <p:spPr>
          <a:xfrm rot="10800000" flipH="1">
            <a:off x="6129925" y="1648875"/>
            <a:ext cx="91500" cy="6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69138"/>
        </a:solidFill>
        <a:effectLst/>
      </p:bgPr>
    </p:bg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6175" y="0"/>
            <a:ext cx="3229832" cy="48387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5000"/>
              </a:srgbClr>
            </a:outerShdw>
          </a:effectLst>
        </p:spPr>
      </p:pic>
      <p:sp>
        <p:nvSpPr>
          <p:cNvPr id="314" name="Google Shape;314;p40"/>
          <p:cNvSpPr txBox="1"/>
          <p:nvPr/>
        </p:nvSpPr>
        <p:spPr>
          <a:xfrm>
            <a:off x="5946825" y="92300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time~czas</a:t>
            </a:r>
            <a:endParaRPr sz="1800"/>
          </a:p>
        </p:txBody>
      </p:sp>
      <p:sp>
        <p:nvSpPr>
          <p:cNvPr id="315" name="Google Shape;315;p40"/>
          <p:cNvSpPr/>
          <p:nvPr/>
        </p:nvSpPr>
        <p:spPr>
          <a:xfrm rot="10800000">
            <a:off x="4706625" y="923000"/>
            <a:ext cx="1240200" cy="3522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40"/>
          <p:cNvSpPr/>
          <p:nvPr/>
        </p:nvSpPr>
        <p:spPr>
          <a:xfrm rot="-1824438">
            <a:off x="1867314" y="1162535"/>
            <a:ext cx="1451564" cy="422627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0"/>
          <p:cNvSpPr txBox="1"/>
          <p:nvPr/>
        </p:nvSpPr>
        <p:spPr>
          <a:xfrm>
            <a:off x="0" y="1737500"/>
            <a:ext cx="2473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amazing~niesamowity</a:t>
            </a:r>
            <a:endParaRPr sz="1800"/>
          </a:p>
        </p:txBody>
      </p:sp>
      <p:sp>
        <p:nvSpPr>
          <p:cNvPr id="318" name="Google Shape;318;p40"/>
          <p:cNvSpPr txBox="1"/>
          <p:nvPr/>
        </p:nvSpPr>
        <p:spPr>
          <a:xfrm>
            <a:off x="0" y="0"/>
            <a:ext cx="30000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washing liquid~płyn do prania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" name="Google Shape;32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84375" y="117175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41"/>
          <p:cNvSpPr/>
          <p:nvPr/>
        </p:nvSpPr>
        <p:spPr>
          <a:xfrm rot="5710734">
            <a:off x="3669667" y="2298380"/>
            <a:ext cx="1804667" cy="845541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41"/>
          <p:cNvSpPr txBox="1"/>
          <p:nvPr/>
        </p:nvSpPr>
        <p:spPr>
          <a:xfrm>
            <a:off x="2959275" y="1197800"/>
            <a:ext cx="3389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41"/>
          <p:cNvSpPr txBox="1"/>
          <p:nvPr/>
        </p:nvSpPr>
        <p:spPr>
          <a:xfrm>
            <a:off x="3153075" y="1527550"/>
            <a:ext cx="3420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bath bomb~bomba do kąpieli</a:t>
            </a:r>
            <a:endParaRPr sz="18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61C00"/>
        </a:solidFill>
        <a:effectLst/>
      </p:bgPr>
    </p:bg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Google Shape;331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2650" y="187625"/>
            <a:ext cx="48387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42"/>
          <p:cNvSpPr/>
          <p:nvPr/>
        </p:nvSpPr>
        <p:spPr>
          <a:xfrm>
            <a:off x="2353325" y="2304025"/>
            <a:ext cx="1761600" cy="7539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42"/>
          <p:cNvSpPr txBox="1"/>
          <p:nvPr/>
        </p:nvSpPr>
        <p:spPr>
          <a:xfrm>
            <a:off x="915925" y="2450125"/>
            <a:ext cx="186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 dirty="0" smtClean="0"/>
              <a:t>help~pomoc</a:t>
            </a:r>
            <a:endParaRPr sz="1800" dirty="0"/>
          </a:p>
        </p:txBody>
      </p:sp>
      <p:sp>
        <p:nvSpPr>
          <p:cNvPr id="334" name="Google Shape;334;p42"/>
          <p:cNvSpPr txBox="1"/>
          <p:nvPr/>
        </p:nvSpPr>
        <p:spPr>
          <a:xfrm>
            <a:off x="0" y="0"/>
            <a:ext cx="25365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dish soap~płyn do mycia naczyń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200C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075" y="84550"/>
            <a:ext cx="4838699" cy="4838699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43"/>
          <p:cNvSpPr/>
          <p:nvPr/>
        </p:nvSpPr>
        <p:spPr>
          <a:xfrm rot="10800000">
            <a:off x="4326175" y="2156050"/>
            <a:ext cx="1324500" cy="338100"/>
          </a:xfrm>
          <a:prstGeom prst="notched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43"/>
          <p:cNvSpPr txBox="1"/>
          <p:nvPr/>
        </p:nvSpPr>
        <p:spPr>
          <a:xfrm>
            <a:off x="5650675" y="2032450"/>
            <a:ext cx="19164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1800"/>
              <a:t>power~moc</a:t>
            </a:r>
            <a:endParaRPr sz="1800"/>
          </a:p>
        </p:txBody>
      </p:sp>
      <p:sp>
        <p:nvSpPr>
          <p:cNvPr id="342" name="Google Shape;342;p43"/>
          <p:cNvSpPr txBox="1"/>
          <p:nvPr/>
        </p:nvSpPr>
        <p:spPr>
          <a:xfrm>
            <a:off x="0" y="0"/>
            <a:ext cx="30000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2300">
                <a:latin typeface="Comfortaa"/>
                <a:ea typeface="Comfortaa"/>
                <a:cs typeface="Comfortaa"/>
                <a:sym typeface="Comfortaa"/>
              </a:rPr>
              <a:t>bleach~wybielacz</a:t>
            </a:r>
            <a:endParaRPr sz="2300">
              <a:latin typeface="Comfortaa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4"/>
          <p:cNvSpPr txBox="1"/>
          <p:nvPr/>
        </p:nvSpPr>
        <p:spPr>
          <a:xfrm>
            <a:off x="2134900" y="2067575"/>
            <a:ext cx="7200900" cy="13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" sz="7400" i="1" u="sng">
                <a:solidFill>
                  <a:srgbClr val="FFFFFF"/>
                </a:solidFill>
                <a:latin typeface="Lobster"/>
                <a:ea typeface="Lobster"/>
                <a:cs typeface="Lobster"/>
                <a:sym typeface="Lobster"/>
              </a:rPr>
              <a:t>THE END</a:t>
            </a:r>
            <a:endParaRPr sz="7400" i="1" u="sng">
              <a:solidFill>
                <a:srgbClr val="FFFFFF"/>
              </a:solidFill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</Words>
  <Application>Microsoft Office PowerPoint</Application>
  <PresentationFormat>Pokaz na ekranie (16:9)</PresentationFormat>
  <Paragraphs>85</Paragraphs>
  <Slides>32</Slides>
  <Notes>32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32</vt:i4>
      </vt:variant>
    </vt:vector>
  </HeadingPairs>
  <TitlesOfParts>
    <vt:vector size="33" baseType="lpstr">
      <vt:lpstr>Simple Light</vt:lpstr>
      <vt:lpstr>Cosmetics</vt:lpstr>
      <vt:lpstr>Slajd 2</vt:lpstr>
      <vt:lpstr>Slajd 3</vt:lpstr>
      <vt:lpstr>Slajd 4</vt:lpstr>
      <vt:lpstr>Slajd 5</vt:lpstr>
      <vt:lpstr>Slajd 6</vt:lpstr>
      <vt:lpstr>Slajd 7</vt:lpstr>
      <vt:lpstr>Slajd 8</vt:lpstr>
      <vt:lpstr>Slajd 9</vt:lpstr>
      <vt:lpstr>Slajd 10</vt:lpstr>
      <vt:lpstr>Slajd 11</vt:lpstr>
      <vt:lpstr>Slajd 12</vt:lpstr>
      <vt:lpstr>Slajd 13</vt:lpstr>
      <vt:lpstr>Slajd 14</vt:lpstr>
      <vt:lpstr>Slajd 15</vt:lpstr>
      <vt:lpstr>Slajd 16</vt:lpstr>
      <vt:lpstr>Slajd 17</vt:lpstr>
      <vt:lpstr>Slajd 18</vt:lpstr>
      <vt:lpstr>Slajd 19</vt:lpstr>
      <vt:lpstr>Slajd 20</vt:lpstr>
      <vt:lpstr>Slajd 21</vt:lpstr>
      <vt:lpstr>Slajd 22</vt:lpstr>
      <vt:lpstr>Slajd 23</vt:lpstr>
      <vt:lpstr>Slajd 24</vt:lpstr>
      <vt:lpstr>Slajd 25</vt:lpstr>
      <vt:lpstr>Slajd 26</vt:lpstr>
      <vt:lpstr>Slajd 27</vt:lpstr>
      <vt:lpstr>Slajd 28</vt:lpstr>
      <vt:lpstr>Slajd 29</vt:lpstr>
      <vt:lpstr>Slajd 30</vt:lpstr>
      <vt:lpstr>Slajd 31</vt:lpstr>
      <vt:lpstr>Slajd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Cosmetics</dc:title>
  <dc:creator>Hp</dc:creator>
  <cp:lastModifiedBy>Hp</cp:lastModifiedBy>
  <cp:revision>1</cp:revision>
  <dcterms:modified xsi:type="dcterms:W3CDTF">2023-05-02T19:57:01Z</dcterms:modified>
</cp:coreProperties>
</file>