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</a:p>
        </p:txBody>
      </p:sp>
      <p:sp>
        <p:nvSpPr>
          <p:cNvPr id="9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</a:p>
        </p:txBody>
      </p:sp>
      <p:sp>
        <p:nvSpPr>
          <p:cNvPr id="9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</a:p>
        </p:txBody>
      </p:sp>
      <p:sp>
        <p:nvSpPr>
          <p:cNvPr id="9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D851B57-1E5E-4713-9269-A82CA665C443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1645DB8-0E48-43C0-9CFF-F2CCA67F06AD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2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A73910A-E772-405D-8984-D3A71754BB5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7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1069EFB-F690-4FC2-9BA5-97000074C6C5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9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6" name="Obraz 45"/>
          <p:cNvPicPr/>
          <p:nvPr/>
        </p:nvPicPr>
        <p:blipFill>
          <a:blip r:embed="rId2" cstate="print"/>
          <a:stretch/>
        </p:blipFill>
        <p:spPr>
          <a:xfrm>
            <a:off x="4015800" y="2557080"/>
            <a:ext cx="4159080" cy="3318480"/>
          </a:xfrm>
          <a:prstGeom prst="rect">
            <a:avLst/>
          </a:prstGeom>
          <a:ln>
            <a:noFill/>
          </a:ln>
        </p:spPr>
      </p:pic>
      <p:pic>
        <p:nvPicPr>
          <p:cNvPr id="47" name="Obraz 46"/>
          <p:cNvPicPr/>
          <p:nvPr/>
        </p:nvPicPr>
        <p:blipFill>
          <a:blip r:embed="rId2" cstate="print"/>
          <a:stretch/>
        </p:blipFill>
        <p:spPr>
          <a:xfrm>
            <a:off x="4015800" y="2557080"/>
            <a:ext cx="4159080" cy="331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90" name="Obraz 89"/>
          <p:cNvPicPr/>
          <p:nvPr/>
        </p:nvPicPr>
        <p:blipFill>
          <a:blip r:embed="rId2" cstate="print"/>
          <a:stretch/>
        </p:blipFill>
        <p:spPr>
          <a:xfrm>
            <a:off x="4015800" y="2557080"/>
            <a:ext cx="4159080" cy="3318480"/>
          </a:xfrm>
          <a:prstGeom prst="rect">
            <a:avLst/>
          </a:prstGeom>
          <a:ln>
            <a:noFill/>
          </a:ln>
        </p:spPr>
      </p:pic>
      <p:pic>
        <p:nvPicPr>
          <p:cNvPr id="91" name="Obraz 90"/>
          <p:cNvPicPr/>
          <p:nvPr/>
        </p:nvPicPr>
        <p:blipFill>
          <a:blip r:embed="rId2" cstate="print"/>
          <a:stretch/>
        </p:blipFill>
        <p:spPr>
          <a:xfrm>
            <a:off x="4015800" y="2557080"/>
            <a:ext cx="4159080" cy="331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/>
          <p:nvPr/>
        </p:nvPicPr>
        <p:blipFill>
          <a:blip r:embed="rId15" cstate="print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15" name="CustomShape 1"/>
          <p:cNvSpPr/>
          <p:nvPr/>
        </p:nvSpPr>
        <p:spPr>
          <a:xfrm>
            <a:off x="608040" y="609480"/>
            <a:ext cx="10972440" cy="5638320"/>
          </a:xfrm>
          <a:prstGeom prst="rect">
            <a:avLst/>
          </a:prstGeom>
          <a:noFill/>
          <a:ln w="15840"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9"/>
          <p:cNvPicPr/>
          <p:nvPr/>
        </p:nvPicPr>
        <p:blipFill>
          <a:blip r:embed="rId16" cstate="print"/>
          <a:stretch/>
        </p:blipFill>
        <p:spPr>
          <a:xfrm>
            <a:off x="-15840" y="3153960"/>
            <a:ext cx="776880" cy="606240"/>
          </a:xfrm>
          <a:prstGeom prst="rect">
            <a:avLst/>
          </a:prstGeom>
          <a:ln>
            <a:noFill/>
          </a:ln>
        </p:spPr>
      </p:pic>
      <p:pic>
        <p:nvPicPr>
          <p:cNvPr id="3" name="Picture 10"/>
          <p:cNvPicPr/>
          <p:nvPr/>
        </p:nvPicPr>
        <p:blipFill>
          <a:blip r:embed="rId16" cstate="print"/>
          <a:stretch/>
        </p:blipFill>
        <p:spPr>
          <a:xfrm>
            <a:off x="11436840" y="3153960"/>
            <a:ext cx="776880" cy="606240"/>
          </a:xfrm>
          <a:prstGeom prst="rect">
            <a:avLst/>
          </a:prstGeom>
          <a:ln>
            <a:noFill/>
          </a:ln>
        </p:spPr>
      </p:pic>
      <p:pic>
        <p:nvPicPr>
          <p:cNvPr id="4" name="Picture 15"/>
          <p:cNvPicPr/>
          <p:nvPr/>
        </p:nvPicPr>
        <p:blipFill>
          <a:blip r:embed="rId17" cstate="print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2328480" y="1540800"/>
            <a:ext cx="7543440" cy="3835080"/>
          </a:xfrm>
          <a:prstGeom prst="rect">
            <a:avLst/>
          </a:prstGeom>
          <a:noFill/>
          <a:ln w="15840"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" name="Picture 16"/>
          <p:cNvPicPr/>
          <p:nvPr/>
        </p:nvPicPr>
        <p:blipFill>
          <a:blip r:embed="rId18" cstate="print"/>
          <a:stretch/>
        </p:blipFill>
        <p:spPr>
          <a:xfrm>
            <a:off x="-16920" y="3147480"/>
            <a:ext cx="2477520" cy="612360"/>
          </a:xfrm>
          <a:prstGeom prst="rect">
            <a:avLst/>
          </a:prstGeom>
          <a:ln>
            <a:noFill/>
          </a:ln>
        </p:spPr>
      </p:pic>
      <p:pic>
        <p:nvPicPr>
          <p:cNvPr id="7" name="Picture 19"/>
          <p:cNvPicPr/>
          <p:nvPr/>
        </p:nvPicPr>
        <p:blipFill>
          <a:blip r:embed="rId18" cstate="print"/>
          <a:stretch/>
        </p:blipFill>
        <p:spPr>
          <a:xfrm>
            <a:off x="9736200" y="3147480"/>
            <a:ext cx="2477520" cy="612360"/>
          </a:xfrm>
          <a:prstGeom prst="rect">
            <a:avLst/>
          </a:prstGeom>
          <a:ln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Kliknij, aby edytować styl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2CAB288-2032-4A56-A6E7-53E4F3FEF824}" type="datetime">
              <a:rPr lang="pl-PL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pPr algn="r">
                <a:lnSpc>
                  <a:spcPct val="100000"/>
                </a:lnSpc>
              </a:pPr>
              <a:t>02.05.2023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4621750-A3B8-415F-AE76-9B9E5248525B}" type="slidenum">
              <a:rPr lang="pl-PL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Line 7"/>
          <p:cNvSpPr/>
          <p:nvPr/>
        </p:nvSpPr>
        <p:spPr>
          <a:xfrm>
            <a:off x="2692080" y="3521880"/>
            <a:ext cx="681588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7"/>
          <p:cNvPicPr/>
          <p:nvPr/>
        </p:nvPicPr>
        <p:blipFill>
          <a:blip r:embed="rId15" cstate="print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608040" y="609480"/>
            <a:ext cx="10972440" cy="5638320"/>
          </a:xfrm>
          <a:prstGeom prst="rect">
            <a:avLst/>
          </a:prstGeom>
          <a:noFill/>
          <a:ln w="15840"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0" name="Picture 9"/>
          <p:cNvPicPr/>
          <p:nvPr/>
        </p:nvPicPr>
        <p:blipFill>
          <a:blip r:embed="rId16" cstate="print"/>
          <a:stretch/>
        </p:blipFill>
        <p:spPr>
          <a:xfrm>
            <a:off x="-15840" y="3153960"/>
            <a:ext cx="776880" cy="606240"/>
          </a:xfrm>
          <a:prstGeom prst="rect">
            <a:avLst/>
          </a:prstGeom>
          <a:ln>
            <a:noFill/>
          </a:ln>
        </p:spPr>
      </p:pic>
      <p:pic>
        <p:nvPicPr>
          <p:cNvPr id="51" name="Picture 10"/>
          <p:cNvPicPr/>
          <p:nvPr/>
        </p:nvPicPr>
        <p:blipFill>
          <a:blip r:embed="rId16" cstate="print"/>
          <a:stretch/>
        </p:blipFill>
        <p:spPr>
          <a:xfrm>
            <a:off x="11436840" y="3153960"/>
            <a:ext cx="776880" cy="606240"/>
          </a:xfrm>
          <a:prstGeom prst="rect">
            <a:avLst/>
          </a:prstGeom>
          <a:ln>
            <a:noFill/>
          </a:ln>
        </p:spPr>
      </p:pic>
      <p:sp>
        <p:nvSpPr>
          <p:cNvPr id="52" name="Line 2"/>
          <p:cNvSpPr/>
          <p:nvPr/>
        </p:nvSpPr>
        <p:spPr>
          <a:xfrm>
            <a:off x="1396080" y="2421360"/>
            <a:ext cx="940716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PlaceHolder 3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Kliknij, aby edytować styl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Szósty poziom konspektu</a:t>
            </a: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Siódmy poziom konspektuKliknij, aby edytować style wzorca tekstu</a:t>
            </a:r>
          </a:p>
          <a:p>
            <a:pPr marL="743040" lvl="1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Drugi poziom</a:t>
            </a:r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1200240" lvl="2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Trzeci poziom</a:t>
            </a:r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1542960" lvl="3" indent="-17100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Czwarty poziom</a:t>
            </a:r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000160" lvl="4" indent="-17100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Piąty poziom</a:t>
            </a:r>
            <a:endParaRPr lang="en-US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C1051D6-A309-48AD-971F-AFD1762DFE36}" type="datetime">
              <a:rPr lang="pl-PL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pPr algn="r">
                <a:lnSpc>
                  <a:spcPct val="100000"/>
                </a:lnSpc>
              </a:pPr>
              <a:t>02.05.2023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75A5BF-795C-4E09-9E8A-6D89D48B47FB}" type="slidenum">
              <a:rPr lang="pl-PL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9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3"/>
          <p:cNvPicPr/>
          <p:nvPr/>
        </p:nvPicPr>
        <p:blipFill>
          <a:blip r:embed="rId2" cstate="print"/>
          <a:srcRect l="18198" r="485"/>
          <a:stretch/>
        </p:blipFill>
        <p:spPr>
          <a:xfrm rot="10800000">
            <a:off x="18694440" y="9730800"/>
            <a:ext cx="4035240" cy="2269800"/>
          </a:xfrm>
          <a:prstGeom prst="rect">
            <a:avLst/>
          </a:prstGeom>
          <a:ln>
            <a:noFill/>
          </a:ln>
        </p:spPr>
      </p:pic>
      <p:sp>
        <p:nvSpPr>
          <p:cNvPr id="98" name="TextShape 1"/>
          <p:cNvSpPr txBox="1"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83992A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English around us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2692440" y="3657600"/>
            <a:ext cx="681516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Angielski wokół nas</a:t>
            </a: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Pismo odręczne 4"/>
          <p:cNvPicPr/>
          <p:nvPr/>
        </p:nvPicPr>
        <p:blipFill>
          <a:blip r:embed="rId3" cstate="print"/>
          <a:stretch/>
        </p:blipFill>
        <p:spPr>
          <a:xfrm>
            <a:off x="11968920" y="1678320"/>
            <a:ext cx="17640" cy="17640"/>
          </a:xfrm>
          <a:prstGeom prst="rect">
            <a:avLst/>
          </a:prstGeom>
          <a:ln>
            <a:noFill/>
          </a:ln>
        </p:spPr>
      </p:pic>
      <p:pic>
        <p:nvPicPr>
          <p:cNvPr id="101" name="Pismo odręczne 21"/>
          <p:cNvPicPr/>
          <p:nvPr/>
        </p:nvPicPr>
        <p:blipFill>
          <a:blip r:embed="rId3" cstate="print"/>
          <a:stretch/>
        </p:blipFill>
        <p:spPr>
          <a:xfrm>
            <a:off x="7759440" y="4461480"/>
            <a:ext cx="17640" cy="17640"/>
          </a:xfrm>
          <a:prstGeom prst="rect">
            <a:avLst/>
          </a:prstGeom>
          <a:ln>
            <a:noFill/>
          </a:ln>
        </p:spPr>
      </p:pic>
      <p:pic>
        <p:nvPicPr>
          <p:cNvPr id="102" name="Pismo odręczne 23"/>
          <p:cNvPicPr/>
          <p:nvPr/>
        </p:nvPicPr>
        <p:blipFill>
          <a:blip r:embed="rId4" cstate="print"/>
          <a:stretch/>
        </p:blipFill>
        <p:spPr>
          <a:xfrm>
            <a:off x="6266160" y="4408920"/>
            <a:ext cx="17640" cy="2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6390000" y="685800"/>
            <a:ext cx="512676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Star Wars – Gwiezdne wojny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6390000" y="2456280"/>
            <a:ext cx="5126760" cy="3580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Clone -klony</a:t>
            </a: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Batlle Pack-pakiet bojowy </a:t>
            </a:r>
          </a:p>
        </p:txBody>
      </p:sp>
      <p:pic>
        <p:nvPicPr>
          <p:cNvPr id="133" name="Obraz 3"/>
          <p:cNvPicPr/>
          <p:nvPr/>
        </p:nvPicPr>
        <p:blipFill>
          <a:blip r:embed="rId2" cstate="print"/>
          <a:stretch/>
        </p:blipFill>
        <p:spPr>
          <a:xfrm>
            <a:off x="1023480" y="1075680"/>
            <a:ext cx="507096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6390000" y="685800"/>
            <a:ext cx="512676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Classic-klasyczny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6315480" y="2590920"/>
            <a:ext cx="5126760" cy="3580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Dogs need to play -psy muszą się bawić</a:t>
            </a:r>
          </a:p>
        </p:txBody>
      </p:sp>
      <p:pic>
        <p:nvPicPr>
          <p:cNvPr id="136" name="Obraz 3"/>
          <p:cNvPicPr/>
          <p:nvPr/>
        </p:nvPicPr>
        <p:blipFill>
          <a:blip r:embed="rId2" cstate="print"/>
          <a:srcRect l="23637" t="11117" r="23866" b="10469"/>
          <a:stretch/>
        </p:blipFill>
        <p:spPr>
          <a:xfrm>
            <a:off x="1967040" y="840240"/>
            <a:ext cx="3465720" cy="517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6390000" y="685800"/>
            <a:ext cx="512676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Wednesday - Środa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graphicFrame>
        <p:nvGraphicFramePr>
          <p:cNvPr id="138" name="Table 2"/>
          <p:cNvGraphicFramePr/>
          <p:nvPr/>
        </p:nvGraphicFramePr>
        <p:xfrm>
          <a:off x="6390000" y="5148360"/>
          <a:ext cx="1094400" cy="857520"/>
        </p:xfrm>
        <a:graphic>
          <a:graphicData uri="http://schemas.openxmlformats.org/drawingml/2006/table">
            <a:tbl>
              <a:tblPr/>
              <a:tblGrid>
                <a:gridCol w="218880"/>
                <a:gridCol w="218880"/>
                <a:gridCol w="218880"/>
                <a:gridCol w="218880"/>
                <a:gridCol w="218880"/>
              </a:tblGrid>
              <a:tr h="42876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noFill/>
                  </a:tcPr>
                </a:tc>
              </a:tr>
              <a:tr h="42876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39" name="Obraz 3"/>
          <p:cNvPicPr/>
          <p:nvPr/>
        </p:nvPicPr>
        <p:blipFill>
          <a:blip r:embed="rId2" cstate="print"/>
          <a:stretch/>
        </p:blipFill>
        <p:spPr>
          <a:xfrm>
            <a:off x="1023480" y="733320"/>
            <a:ext cx="5070960" cy="507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7860600" y="685800"/>
            <a:ext cx="365616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Color Up - pokolorować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7860600" y="2286000"/>
            <a:ext cx="3656160" cy="3580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Trangular coloring pencils crayons -  Kredki trójkątne </a:t>
            </a:r>
          </a:p>
        </p:txBody>
      </p:sp>
      <p:pic>
        <p:nvPicPr>
          <p:cNvPr id="142" name="Obraz 3"/>
          <p:cNvPicPr/>
          <p:nvPr/>
        </p:nvPicPr>
        <p:blipFill>
          <a:blip r:embed="rId2" cstate="print"/>
          <a:stretch/>
        </p:blipFill>
        <p:spPr>
          <a:xfrm>
            <a:off x="1023480" y="825120"/>
            <a:ext cx="6516720" cy="48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6723000" y="749520"/>
            <a:ext cx="365616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Super soft – Super miękkie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44" name="Obraz 3"/>
          <p:cNvPicPr/>
          <p:nvPr/>
        </p:nvPicPr>
        <p:blipFill>
          <a:blip r:embed="rId2" cstate="print"/>
          <a:srcRect t="17506" b="19169"/>
          <a:stretch/>
        </p:blipFill>
        <p:spPr>
          <a:xfrm>
            <a:off x="1140480" y="2817720"/>
            <a:ext cx="6087600" cy="260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7860600" y="685800"/>
            <a:ext cx="365616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Thomas &amp; friends – Tomasz i przyjaciele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7860600" y="2590920"/>
            <a:ext cx="3656160" cy="3580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Metal engine – metalowy silnik</a:t>
            </a:r>
          </a:p>
        </p:txBody>
      </p:sp>
      <p:pic>
        <p:nvPicPr>
          <p:cNvPr id="147" name="Obraz 3"/>
          <p:cNvPicPr/>
          <p:nvPr/>
        </p:nvPicPr>
        <p:blipFill>
          <a:blip r:embed="rId2" cstate="print"/>
          <a:stretch/>
        </p:blipFill>
        <p:spPr>
          <a:xfrm>
            <a:off x="1082160" y="645120"/>
            <a:ext cx="6399360" cy="524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6390000" y="685800"/>
            <a:ext cx="512676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Cry babies – płacz dzieci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49" name="Obraz 3"/>
          <p:cNvPicPr/>
          <p:nvPr/>
        </p:nvPicPr>
        <p:blipFill>
          <a:blip r:embed="rId2" cstate="print"/>
          <a:stretch/>
        </p:blipFill>
        <p:spPr>
          <a:xfrm>
            <a:off x="1023480" y="733320"/>
            <a:ext cx="5070960" cy="507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5815800" y="818640"/>
            <a:ext cx="512676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 think too much – Dużo myślę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51" name="Obraz 3"/>
          <p:cNvPicPr/>
          <p:nvPr/>
        </p:nvPicPr>
        <p:blipFill>
          <a:blip r:embed="rId2" cstate="print"/>
          <a:srcRect l="7409" t="4607" r="4215" b="3542"/>
          <a:stretch/>
        </p:blipFill>
        <p:spPr>
          <a:xfrm>
            <a:off x="1680120" y="818640"/>
            <a:ext cx="3720960" cy="515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5859000" y="909000"/>
            <a:ext cx="522180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Big star – Duża gwiazda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53" name="Obraz 3"/>
          <p:cNvPicPr/>
          <p:nvPr/>
        </p:nvPicPr>
        <p:blipFill>
          <a:blip r:embed="rId2" cstate="print"/>
          <a:stretch/>
        </p:blipFill>
        <p:spPr>
          <a:xfrm>
            <a:off x="797040" y="817920"/>
            <a:ext cx="5221800" cy="522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5702400" y="982080"/>
            <a:ext cx="519408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New York- Nowy Jork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55" name="Obraz 3"/>
          <p:cNvPicPr/>
          <p:nvPr/>
        </p:nvPicPr>
        <p:blipFill>
          <a:blip r:embed="rId2" cstate="print"/>
          <a:stretch/>
        </p:blipFill>
        <p:spPr>
          <a:xfrm>
            <a:off x="851040" y="1032840"/>
            <a:ext cx="4723920" cy="479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4" name="Picture 13"/>
          <p:cNvPicPr/>
          <p:nvPr/>
        </p:nvPicPr>
        <p:blipFill>
          <a:blip r:embed="rId4" cstate="print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608040" y="609480"/>
            <a:ext cx="10972440" cy="5638320"/>
          </a:xfrm>
          <a:prstGeom prst="rect">
            <a:avLst/>
          </a:prstGeom>
          <a:noFill/>
          <a:ln w="15840"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06" name="Picture 15"/>
          <p:cNvPicPr/>
          <p:nvPr/>
        </p:nvPicPr>
        <p:blipFill>
          <a:blip r:embed="rId5" cstate="print"/>
          <a:stretch/>
        </p:blipFill>
        <p:spPr>
          <a:xfrm>
            <a:off x="-15840" y="3153960"/>
            <a:ext cx="776880" cy="606240"/>
          </a:xfrm>
          <a:prstGeom prst="rect">
            <a:avLst/>
          </a:prstGeom>
          <a:ln>
            <a:noFill/>
          </a:ln>
        </p:spPr>
      </p:pic>
      <p:pic>
        <p:nvPicPr>
          <p:cNvPr id="107" name="Picture 16"/>
          <p:cNvPicPr/>
          <p:nvPr/>
        </p:nvPicPr>
        <p:blipFill>
          <a:blip r:embed="rId5" cstate="print"/>
          <a:stretch/>
        </p:blipFill>
        <p:spPr>
          <a:xfrm>
            <a:off x="11436840" y="3153960"/>
            <a:ext cx="776880" cy="606240"/>
          </a:xfrm>
          <a:prstGeom prst="rect">
            <a:avLst/>
          </a:prstGeom>
          <a:ln>
            <a:noFill/>
          </a:ln>
        </p:spPr>
      </p:pic>
      <p:sp>
        <p:nvSpPr>
          <p:cNvPr id="108" name="TextShape 3"/>
          <p:cNvSpPr txBox="1"/>
          <p:nvPr/>
        </p:nvSpPr>
        <p:spPr>
          <a:xfrm>
            <a:off x="6094440" y="982080"/>
            <a:ext cx="480168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MasterChef- Szef kuchni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1092600" y="1092240"/>
            <a:ext cx="4516560" cy="4514760"/>
          </a:xfrm>
          <a:prstGeom prst="rect">
            <a:avLst/>
          </a:prstGeom>
          <a:solidFill>
            <a:schemeClr val="bg1"/>
          </a:solidFill>
          <a:ln w="57240">
            <a:solidFill>
              <a:schemeClr val="tx1">
                <a:lumMod val="50000"/>
                <a:lumOff val="50000"/>
              </a:schemeClr>
            </a:solidFill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0" name="Obraz 5"/>
          <p:cNvPicPr/>
          <p:nvPr/>
        </p:nvPicPr>
        <p:blipFill>
          <a:blip r:embed="rId6" cstate="print"/>
          <a:stretch/>
        </p:blipFill>
        <p:spPr>
          <a:xfrm>
            <a:off x="1421640" y="1410120"/>
            <a:ext cx="3858480" cy="3858480"/>
          </a:xfrm>
          <a:prstGeom prst="rect">
            <a:avLst/>
          </a:prstGeom>
          <a:ln>
            <a:noFill/>
          </a:ln>
        </p:spPr>
      </p:pic>
      <p:sp>
        <p:nvSpPr>
          <p:cNvPr id="111" name="Line 5"/>
          <p:cNvSpPr/>
          <p:nvPr/>
        </p:nvSpPr>
        <p:spPr>
          <a:xfrm>
            <a:off x="6094080" y="2400480"/>
            <a:ext cx="480240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2" name="TextShape 6"/>
          <p:cNvSpPr txBox="1"/>
          <p:nvPr/>
        </p:nvSpPr>
        <p:spPr>
          <a:xfrm>
            <a:off x="6094440" y="2557080"/>
            <a:ext cx="4801680" cy="3318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Italia-Włochy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5092560" y="982080"/>
            <a:ext cx="580356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Home &amp; you – dom i ty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57" name="Obraz 3"/>
          <p:cNvPicPr/>
          <p:nvPr/>
        </p:nvPicPr>
        <p:blipFill>
          <a:blip r:embed="rId2" cstate="print"/>
          <a:stretch/>
        </p:blipFill>
        <p:spPr>
          <a:xfrm>
            <a:off x="901800" y="1119600"/>
            <a:ext cx="4038120" cy="475596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3038400" y="3244320"/>
            <a:ext cx="611856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Thank you for your attention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60" name="Obraz 3"/>
          <p:cNvPicPr/>
          <p:nvPr/>
        </p:nvPicPr>
        <p:blipFill>
          <a:blip r:embed="rId2" cstate="print"/>
          <a:srcRect t="18411" b="18999"/>
          <a:stretch/>
        </p:blipFill>
        <p:spPr>
          <a:xfrm>
            <a:off x="3731760" y="2826720"/>
            <a:ext cx="4728240" cy="273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6390000" y="685800"/>
            <a:ext cx="512676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Academy – Akademia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6390000" y="2286000"/>
            <a:ext cx="5126760" cy="3580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Notebook - zeszyt</a:t>
            </a:r>
          </a:p>
        </p:txBody>
      </p:sp>
      <p:pic>
        <p:nvPicPr>
          <p:cNvPr id="115" name="Obraz 3"/>
          <p:cNvPicPr/>
          <p:nvPr/>
        </p:nvPicPr>
        <p:blipFill>
          <a:blip r:embed="rId2" cstate="print"/>
          <a:srcRect l="21759" t="10077" r="20175" b="10056"/>
          <a:stretch/>
        </p:blipFill>
        <p:spPr>
          <a:xfrm>
            <a:off x="1860840" y="1198800"/>
            <a:ext cx="3242520" cy="44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720040" y="834480"/>
            <a:ext cx="512676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Will you be mine? –Będziesz moja?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17" name="Obraz 3"/>
          <p:cNvPicPr/>
          <p:nvPr/>
        </p:nvPicPr>
        <p:blipFill>
          <a:blip r:embed="rId2" cstate="print"/>
          <a:stretch/>
        </p:blipFill>
        <p:spPr>
          <a:xfrm>
            <a:off x="1942200" y="1024200"/>
            <a:ext cx="3606840" cy="480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340240" y="804960"/>
            <a:ext cx="512676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Smile to the World – Uśmiechnij się do świata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19" name="Obraz 3"/>
          <p:cNvPicPr/>
          <p:nvPr/>
        </p:nvPicPr>
        <p:blipFill>
          <a:blip r:embed="rId2" cstate="print"/>
          <a:stretch/>
        </p:blipFill>
        <p:spPr>
          <a:xfrm>
            <a:off x="2766240" y="804960"/>
            <a:ext cx="1521360" cy="524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294240" y="792000"/>
            <a:ext cx="512676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Be gentle with yourself – Bądź dla siebie delikatny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21" name="Obraz 3"/>
          <p:cNvPicPr/>
          <p:nvPr/>
        </p:nvPicPr>
        <p:blipFill>
          <a:blip r:embed="rId2" cstate="print"/>
          <a:stretch/>
        </p:blipFill>
        <p:spPr>
          <a:xfrm>
            <a:off x="1024920" y="893520"/>
            <a:ext cx="5070960" cy="507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693040" y="685800"/>
            <a:ext cx="582372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Intuition -  intuicja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5693040" y="2477880"/>
            <a:ext cx="5823720" cy="3389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Trust your gut &amp; listen to your heart – zaufaj swojemu przeczuciu i słuchaj serca </a:t>
            </a:r>
          </a:p>
        </p:txBody>
      </p:sp>
      <p:pic>
        <p:nvPicPr>
          <p:cNvPr id="124" name="Obraz 3"/>
          <p:cNvPicPr/>
          <p:nvPr/>
        </p:nvPicPr>
        <p:blipFill>
          <a:blip r:embed="rId3" cstate="print"/>
          <a:srcRect l="13852" t="8549" r="13361" b="17905"/>
          <a:stretch/>
        </p:blipFill>
        <p:spPr>
          <a:xfrm>
            <a:off x="1637280" y="1158840"/>
            <a:ext cx="3348720" cy="450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451840" y="982080"/>
            <a:ext cx="544428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Back Up – kopia zapasowa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5451840" y="2557080"/>
            <a:ext cx="5444280" cy="3318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My world inside – mój wewnętrzny świat</a:t>
            </a:r>
          </a:p>
        </p:txBody>
      </p:sp>
      <p:pic>
        <p:nvPicPr>
          <p:cNvPr id="127" name="Obraz 3"/>
          <p:cNvPicPr/>
          <p:nvPr/>
        </p:nvPicPr>
        <p:blipFill>
          <a:blip r:embed="rId2" cstate="print"/>
          <a:stretch/>
        </p:blipFill>
        <p:spPr>
          <a:xfrm>
            <a:off x="628920" y="1074960"/>
            <a:ext cx="4822560" cy="482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5964480" y="887760"/>
            <a:ext cx="5126760" cy="148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Evolution - Ewoluacja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5964480" y="2667600"/>
            <a:ext cx="5126760" cy="3580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Ultra solid lead – Ultra solidny ołówek mine ultra solide – mój ultra solidny</a:t>
            </a:r>
          </a:p>
        </p:txBody>
      </p:sp>
      <p:pic>
        <p:nvPicPr>
          <p:cNvPr id="130" name="Obraz 4"/>
          <p:cNvPicPr/>
          <p:nvPr/>
        </p:nvPicPr>
        <p:blipFill>
          <a:blip r:embed="rId3" cstate="print"/>
          <a:srcRect t="6880" b="6270"/>
          <a:stretch/>
        </p:blipFill>
        <p:spPr>
          <a:xfrm>
            <a:off x="879120" y="1095120"/>
            <a:ext cx="4819320" cy="466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4226</TotalTime>
  <Words>180</Words>
  <Application>Microsoft Office PowerPoint</Application>
  <PresentationFormat>Niestandardowy</PresentationFormat>
  <Paragraphs>35</Paragraphs>
  <Slides>21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around us</dc:title>
  <dc:creator>Anna Mizera</dc:creator>
  <cp:lastModifiedBy>Hp</cp:lastModifiedBy>
  <cp:revision>9</cp:revision>
  <dcterms:created xsi:type="dcterms:W3CDTF">2023-04-11T13:20:27Z</dcterms:created>
  <dcterms:modified xsi:type="dcterms:W3CDTF">2023-05-02T19:51:56Z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Panoramiczny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