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99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DB5EE-430D-4126-995E-FF96AD5ABB6D}" type="datetimeFigureOut">
              <a:rPr lang="pl-PL" smtClean="0"/>
              <a:pPr/>
              <a:t>02.05.2023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B9622-4E97-46FD-BE49-FD407BAEBDB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B9622-4E97-46FD-BE49-FD407BAEBDB9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B9622-4E97-46FD-BE49-FD407BAEBDB9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5E21-E57D-41A0-A86B-BD61BC9AB0E5}" type="datetimeFigureOut">
              <a:rPr lang="pl-PL" smtClean="0"/>
              <a:pPr/>
              <a:t>02.05.2023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49A2EF-7A59-4552-A18B-DF6F4D0506D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wip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5E21-E57D-41A0-A86B-BD61BC9AB0E5}" type="datetimeFigureOut">
              <a:rPr lang="pl-PL" smtClean="0"/>
              <a:pPr/>
              <a:t>02.05.2023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A2EF-7A59-4552-A18B-DF6F4D0506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wip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A49A2EF-7A59-4552-A18B-DF6F4D0506D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5E21-E57D-41A0-A86B-BD61BC9AB0E5}" type="datetimeFigureOut">
              <a:rPr lang="pl-PL" smtClean="0"/>
              <a:pPr/>
              <a:t>02.05.2023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5E21-E57D-41A0-A86B-BD61BC9AB0E5}" type="datetimeFigureOut">
              <a:rPr lang="pl-PL" smtClean="0"/>
              <a:pPr/>
              <a:t>02.05.2023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A49A2EF-7A59-4552-A18B-DF6F4D0506D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wip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5E21-E57D-41A0-A86B-BD61BC9AB0E5}" type="datetimeFigureOut">
              <a:rPr lang="pl-PL" smtClean="0"/>
              <a:pPr/>
              <a:t>02.05.2023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49A2EF-7A59-4552-A18B-DF6F4D0506D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wip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BB55E21-E57D-41A0-A86B-BD61BC9AB0E5}" type="datetimeFigureOut">
              <a:rPr lang="pl-PL" smtClean="0"/>
              <a:pPr/>
              <a:t>02.05.2023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A2EF-7A59-4552-A18B-DF6F4D0506D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wip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5E21-E57D-41A0-A86B-BD61BC9AB0E5}" type="datetimeFigureOut">
              <a:rPr lang="pl-PL" smtClean="0"/>
              <a:pPr/>
              <a:t>02.05.2023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A49A2EF-7A59-4552-A18B-DF6F4D0506D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wip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5E21-E57D-41A0-A86B-BD61BC9AB0E5}" type="datetimeFigureOut">
              <a:rPr lang="pl-PL" smtClean="0"/>
              <a:pPr/>
              <a:t>02.05.2023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A49A2EF-7A59-4552-A18B-DF6F4D0506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wip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5E21-E57D-41A0-A86B-BD61BC9AB0E5}" type="datetimeFigureOut">
              <a:rPr lang="pl-PL" smtClean="0"/>
              <a:pPr/>
              <a:t>02.05.2023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49A2EF-7A59-4552-A18B-DF6F4D0506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wip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49A2EF-7A59-4552-A18B-DF6F4D0506D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5E21-E57D-41A0-A86B-BD61BC9AB0E5}" type="datetimeFigureOut">
              <a:rPr lang="pl-PL" smtClean="0"/>
              <a:pPr/>
              <a:t>02.05.2023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wip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A49A2EF-7A59-4552-A18B-DF6F4D0506D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BB55E21-E57D-41A0-A86B-BD61BC9AB0E5}" type="datetimeFigureOut">
              <a:rPr lang="pl-PL" smtClean="0"/>
              <a:pPr/>
              <a:t>02.05.2023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Click="0" advTm="5000">
    <p:wip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BB55E21-E57D-41A0-A86B-BD61BC9AB0E5}" type="datetimeFigureOut">
              <a:rPr lang="pl-PL" smtClean="0"/>
              <a:pPr/>
              <a:t>02.05.2023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49A2EF-7A59-4552-A18B-DF6F4D0506D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 advClick="0" advTm="5000">
    <p:wipe/>
    <p:sndAc>
      <p:stSnd>
        <p:snd r:embed="rId13" name="chimes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Angielski wokół nas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English</a:t>
            </a:r>
            <a:r>
              <a:rPr lang="pl-PL" dirty="0" smtClean="0"/>
              <a:t> </a:t>
            </a:r>
            <a:r>
              <a:rPr lang="pl-PL" dirty="0" err="1" smtClean="0"/>
              <a:t>around</a:t>
            </a:r>
            <a:r>
              <a:rPr lang="pl-PL" dirty="0" smtClean="0"/>
              <a:t> </a:t>
            </a:r>
            <a:r>
              <a:rPr lang="pl-PL" dirty="0" err="1" smtClean="0"/>
              <a:t>us</a:t>
            </a:r>
            <a:endParaRPr lang="pl-PL" dirty="0"/>
          </a:p>
        </p:txBody>
      </p:sp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Popcorn-prażona kukurydza</a:t>
            </a:r>
            <a:endParaRPr lang="pl-PL" dirty="0"/>
          </a:p>
        </p:txBody>
      </p:sp>
      <p:pic>
        <p:nvPicPr>
          <p:cNvPr id="4" name="Symbol zastępczy zawartości 3" descr="big_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428860" y="1571612"/>
            <a:ext cx="4337870" cy="4643470"/>
          </a:xfrm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Premium </a:t>
            </a:r>
            <a:r>
              <a:rPr lang="pl-PL" dirty="0" err="1" smtClean="0"/>
              <a:t>gold-złoto</a:t>
            </a:r>
            <a:r>
              <a:rPr lang="pl-PL" dirty="0" smtClean="0"/>
              <a:t> </a:t>
            </a:r>
            <a:r>
              <a:rPr lang="pl-PL" dirty="0" err="1" smtClean="0"/>
              <a:t>premium</a:t>
            </a:r>
            <a:endParaRPr lang="pl-PL" dirty="0"/>
          </a:p>
        </p:txBody>
      </p:sp>
      <p:pic>
        <p:nvPicPr>
          <p:cNvPr id="4" name="Symbol zastępczy zawartości 3" descr="pol_pl_Kawa-rozpuszczalna-MK-Cafe-Premium-Gold-175g-661_1.pn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3253861" y="1527175"/>
            <a:ext cx="2599765" cy="4572000"/>
          </a:xfrm>
        </p:spPr>
      </p:pic>
    </p:spTree>
  </p:cSld>
  <p:clrMapOvr>
    <a:masterClrMapping/>
  </p:clrMapOvr>
  <p:transition spd="med" advClick="0" advTm="5000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Happy </a:t>
            </a:r>
            <a:r>
              <a:rPr lang="pl-PL" dirty="0" err="1" smtClean="0"/>
              <a:t>Easter-Wesołego</a:t>
            </a:r>
            <a:r>
              <a:rPr lang="pl-PL" dirty="0" smtClean="0"/>
              <a:t> Alleluja</a:t>
            </a:r>
            <a:endParaRPr lang="pl-PL" dirty="0"/>
          </a:p>
        </p:txBody>
      </p:sp>
      <p:pic>
        <p:nvPicPr>
          <p:cNvPr id="4" name="Symbol zastępczy zawartości 3" descr="fa767e85-9aa3-46bc-96e6-ce90554f75a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645911" y="1527175"/>
            <a:ext cx="3815665" cy="4572000"/>
          </a:xfrm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Airwaves-Fale</a:t>
            </a:r>
            <a:r>
              <a:rPr lang="pl-PL" dirty="0" smtClean="0"/>
              <a:t> powietrzne</a:t>
            </a:r>
            <a:endParaRPr lang="pl-PL" dirty="0"/>
          </a:p>
        </p:txBody>
      </p:sp>
      <p:pic>
        <p:nvPicPr>
          <p:cNvPr id="4" name="Symbol zastępczy zawartości 3" descr="airwaves-cool-cassis-guma-do-zucia-bez-cukru-14-g-10-drazetek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428736"/>
            <a:ext cx="5857916" cy="4857784"/>
          </a:xfrm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Apple-Jabłko</a:t>
            </a:r>
            <a:endParaRPr lang="pl-PL" dirty="0"/>
          </a:p>
        </p:txBody>
      </p:sp>
      <p:pic>
        <p:nvPicPr>
          <p:cNvPr id="4" name="Symbol zastępczy zawartości 3" descr="CCR_www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857620" y="1643050"/>
            <a:ext cx="1611712" cy="4572000"/>
          </a:xfrm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Double </a:t>
            </a:r>
            <a:r>
              <a:rPr lang="pl-PL" dirty="0" err="1" smtClean="0"/>
              <a:t>creme-Podwójny</a:t>
            </a:r>
            <a:r>
              <a:rPr lang="pl-PL" dirty="0" smtClean="0"/>
              <a:t> krem</a:t>
            </a:r>
            <a:endParaRPr lang="pl-PL" dirty="0"/>
          </a:p>
        </p:txBody>
      </p:sp>
      <p:pic>
        <p:nvPicPr>
          <p:cNvPr id="4" name="Symbol zastępczy zawartości 3" descr="5900020025692_T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571612"/>
            <a:ext cx="7000924" cy="4500594"/>
          </a:xfrm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Blackcuiiant-Czarna</a:t>
            </a:r>
            <a:r>
              <a:rPr lang="pl-PL" dirty="0" smtClean="0"/>
              <a:t> Porzeczka</a:t>
            </a:r>
            <a:endParaRPr lang="pl-PL" dirty="0"/>
          </a:p>
        </p:txBody>
      </p:sp>
      <p:pic>
        <p:nvPicPr>
          <p:cNvPr id="4" name="Symbol zastępczy zawartości 3" descr="1Cejlonska-czarna-herbata-z-aromatem-czarnej-porzeczki.-Dilmah-Blackcurrant-20x1,5g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40205" y="1571611"/>
            <a:ext cx="5627077" cy="4527563"/>
          </a:xfrm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Green </a:t>
            </a:r>
            <a:r>
              <a:rPr lang="pl-PL" dirty="0" err="1" smtClean="0"/>
              <a:t>tea</a:t>
            </a:r>
            <a:r>
              <a:rPr lang="pl-PL" dirty="0" smtClean="0"/>
              <a:t> </a:t>
            </a:r>
            <a:r>
              <a:rPr lang="pl-PL" dirty="0" err="1" smtClean="0"/>
              <a:t>pure-Czysta</a:t>
            </a:r>
            <a:r>
              <a:rPr lang="pl-PL" dirty="0" smtClean="0"/>
              <a:t> zielona herbata</a:t>
            </a:r>
            <a:endParaRPr lang="pl-PL" dirty="0"/>
          </a:p>
        </p:txBody>
      </p:sp>
      <p:pic>
        <p:nvPicPr>
          <p:cNvPr id="4" name="Symbol zastępczy zawartości 3" descr="3045140105502_T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527175"/>
            <a:ext cx="4572000" cy="4572000"/>
          </a:xfrm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Ketchup-Keczup</a:t>
            </a:r>
            <a:endParaRPr lang="pl-PL" dirty="0"/>
          </a:p>
        </p:txBody>
      </p:sp>
      <p:pic>
        <p:nvPicPr>
          <p:cNvPr id="4" name="Symbol zastępczy zawartości 3" descr="1Cejlonska-czarna-herbata-z-aromatem-czarnej-porzeczki.-Dilmah-Blackcurrant-20x1,5g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357554" y="1500174"/>
            <a:ext cx="2427242" cy="4572000"/>
          </a:xfrm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Double </a:t>
            </a:r>
            <a:r>
              <a:rPr lang="pl-PL" dirty="0" err="1" smtClean="0"/>
              <a:t>gold</a:t>
            </a:r>
            <a:r>
              <a:rPr lang="pl-PL" dirty="0" smtClean="0"/>
              <a:t> </a:t>
            </a:r>
            <a:r>
              <a:rPr lang="pl-PL" dirty="0" err="1" smtClean="0"/>
              <a:t>caramel</a:t>
            </a:r>
            <a:r>
              <a:rPr lang="pl-PL" dirty="0" smtClean="0"/>
              <a:t> -podwójny złoty karmel</a:t>
            </a:r>
            <a:endParaRPr lang="pl-PL" dirty="0"/>
          </a:p>
        </p:txBody>
      </p:sp>
      <p:pic>
        <p:nvPicPr>
          <p:cNvPr id="4" name="Symbol zastępczy zawartości 3" descr="5000159376655_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1714488"/>
            <a:ext cx="5857915" cy="4572032"/>
          </a:xfrm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Red </a:t>
            </a:r>
            <a:r>
              <a:rPr lang="pl-PL" dirty="0" err="1" smtClean="0"/>
              <a:t>Bull-Czerwony</a:t>
            </a:r>
            <a:r>
              <a:rPr lang="pl-PL" dirty="0" smtClean="0"/>
              <a:t> Byk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Beata\AppData\Local\Microsoft\Windows\INetCache\IE\L7N0L9X0\redbulll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500174"/>
            <a:ext cx="4643470" cy="457806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Big </a:t>
            </a:r>
            <a:r>
              <a:rPr lang="pl-PL" dirty="0" err="1" smtClean="0"/>
              <a:t>milk-duże</a:t>
            </a:r>
            <a:r>
              <a:rPr lang="pl-PL" dirty="0" smtClean="0"/>
              <a:t> mleko</a:t>
            </a:r>
            <a:endParaRPr lang="pl-PL" dirty="0"/>
          </a:p>
        </p:txBody>
      </p:sp>
      <p:pic>
        <p:nvPicPr>
          <p:cNvPr id="4" name="Symbol zastępczy zawartości 3" descr="3045140105502_T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527175"/>
            <a:ext cx="4572000" cy="4572000"/>
          </a:xfrm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Choco-czekolada</a:t>
            </a:r>
            <a:endParaRPr lang="pl-PL" dirty="0"/>
          </a:p>
        </p:txBody>
      </p:sp>
      <p:pic>
        <p:nvPicPr>
          <p:cNvPr id="4" name="Symbol zastępczy zawartości 3" descr="5900020025692_T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130058" y="1527175"/>
            <a:ext cx="2847372" cy="4572000"/>
          </a:xfrm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Fish </a:t>
            </a:r>
            <a:r>
              <a:rPr lang="pl-PL" dirty="0" err="1" smtClean="0"/>
              <a:t>fingers-Paluszki</a:t>
            </a:r>
            <a:r>
              <a:rPr lang="pl-PL" dirty="0" smtClean="0"/>
              <a:t> rybne</a:t>
            </a:r>
            <a:endParaRPr lang="pl-PL" dirty="0"/>
          </a:p>
        </p:txBody>
      </p:sp>
      <p:pic>
        <p:nvPicPr>
          <p:cNvPr id="4" name="Symbol zastępczy zawartości 3" descr="1Cejlonska-czarna-herbata-z-aromatem-czarnej-porzeczki.-Dilmah-Blackcurrant-20x1,5g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1714488"/>
            <a:ext cx="7072362" cy="4214842"/>
          </a:xfrm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Family-rodzina</a:t>
            </a:r>
            <a:endParaRPr lang="pl-PL" dirty="0"/>
          </a:p>
        </p:txBody>
      </p:sp>
      <p:pic>
        <p:nvPicPr>
          <p:cNvPr id="4" name="Symbol zastępczy zawartości 3" descr="3045140105502_T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028982" y="1527175"/>
            <a:ext cx="3049524" cy="4572000"/>
          </a:xfrm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coconut-kokos</a:t>
            </a:r>
            <a:endParaRPr lang="pl-PL" dirty="0"/>
          </a:p>
        </p:txBody>
      </p:sp>
      <p:pic>
        <p:nvPicPr>
          <p:cNvPr id="4" name="Symbol zastępczy zawartości 3" descr="1Cejlonska-czarna-herbata-z-aromatem-czarnej-porzeczki.-Dilmah-Blackcurrant-20x1,5g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527175"/>
            <a:ext cx="4572000" cy="4572000"/>
          </a:xfrm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534400" cy="2286016"/>
          </a:xfrm>
        </p:spPr>
        <p:txBody>
          <a:bodyPr>
            <a:normAutofit/>
          </a:bodyPr>
          <a:lstStyle/>
          <a:p>
            <a:pPr algn="l"/>
            <a:r>
              <a:rPr lang="pl-PL" sz="4800" dirty="0" smtClean="0">
                <a:solidFill>
                  <a:schemeClr val="tx1"/>
                </a:solidFill>
              </a:rPr>
              <a:t>Wykonały: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200" dirty="0" smtClean="0">
                <a:solidFill>
                  <a:schemeClr val="tx1"/>
                </a:solidFill>
              </a:rPr>
              <a:t>-Anna Dudek</a:t>
            </a:r>
            <a:br>
              <a:rPr lang="pl-PL" sz="3200" dirty="0" smtClean="0">
                <a:solidFill>
                  <a:schemeClr val="tx1"/>
                </a:solidFill>
              </a:rPr>
            </a:br>
            <a:r>
              <a:rPr lang="pl-PL" sz="3200" dirty="0" smtClean="0">
                <a:solidFill>
                  <a:schemeClr val="tx1"/>
                </a:solidFill>
              </a:rPr>
              <a:t>-Maja </a:t>
            </a:r>
            <a:r>
              <a:rPr lang="pl-PL" sz="3200" dirty="0" err="1" smtClean="0">
                <a:solidFill>
                  <a:schemeClr val="tx1"/>
                </a:solidFill>
              </a:rPr>
              <a:t>Karlak</a:t>
            </a:r>
            <a:endParaRPr lang="pl-PL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Beata\AppData\Local\Microsoft\Windows\INetCache\IE\76D90YWW\Cute-smile-emoticon-icons-vectors-set-0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14290"/>
            <a:ext cx="1628139" cy="108108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Princessa-Księżniczka</a:t>
            </a:r>
            <a:endParaRPr lang="pl-PL" dirty="0"/>
          </a:p>
        </p:txBody>
      </p:sp>
      <p:pic>
        <p:nvPicPr>
          <p:cNvPr id="4" name="Symbol zastępczy zawartości 3" descr="received_503423090665374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01625" y="2919013"/>
            <a:ext cx="8504238" cy="1788323"/>
          </a:xfrm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Milky</a:t>
            </a:r>
            <a:r>
              <a:rPr lang="pl-PL" dirty="0" smtClean="0"/>
              <a:t> </a:t>
            </a:r>
            <a:r>
              <a:rPr lang="pl-PL" dirty="0" err="1" smtClean="0"/>
              <a:t>Way-Droga</a:t>
            </a:r>
            <a:r>
              <a:rPr lang="pl-PL" dirty="0" smtClean="0"/>
              <a:t> Mleczna</a:t>
            </a:r>
            <a:endParaRPr lang="pl-PL" dirty="0"/>
          </a:p>
        </p:txBody>
      </p:sp>
      <p:pic>
        <p:nvPicPr>
          <p:cNvPr id="7" name="Symbol zastępczy zawartości 6" descr="590095102580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714488"/>
            <a:ext cx="8215370" cy="4500593"/>
          </a:xfrm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Lion-Lew</a:t>
            </a:r>
            <a:endParaRPr lang="pl-PL" dirty="0"/>
          </a:p>
        </p:txBody>
      </p:sp>
      <p:pic>
        <p:nvPicPr>
          <p:cNvPr id="4" name="Symbol zastępczy zawartości 3" descr="Baton-Lion-White-Bar-Nestle-bialy-42g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315244" y="1527175"/>
            <a:ext cx="6477000" cy="4572000"/>
          </a:xfrm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7 </a:t>
            </a:r>
            <a:r>
              <a:rPr lang="pl-PL" dirty="0" err="1" smtClean="0"/>
              <a:t>days</a:t>
            </a:r>
            <a:r>
              <a:rPr lang="pl-PL" dirty="0" smtClean="0"/>
              <a:t>- 7 dni</a:t>
            </a:r>
            <a:endParaRPr lang="pl-PL" dirty="0"/>
          </a:p>
        </p:txBody>
      </p:sp>
      <p:pic>
        <p:nvPicPr>
          <p:cNvPr id="4" name="Symbol zastępczy zawartości 3" descr="indek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500174"/>
            <a:ext cx="6643734" cy="4786346"/>
          </a:xfrm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Skittles-Kręgle</a:t>
            </a:r>
            <a:endParaRPr lang="pl-PL" dirty="0"/>
          </a:p>
        </p:txBody>
      </p:sp>
      <p:pic>
        <p:nvPicPr>
          <p:cNvPr id="5" name="Symbol zastępczy zawartości 4" descr="5000159376655_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785926"/>
            <a:ext cx="8072494" cy="3974684"/>
          </a:xfrm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Cookie</a:t>
            </a:r>
            <a:r>
              <a:rPr lang="pl-PL" dirty="0" smtClean="0"/>
              <a:t> </a:t>
            </a:r>
            <a:r>
              <a:rPr lang="pl-PL" dirty="0" err="1" smtClean="0"/>
              <a:t>Crisp-Kruche</a:t>
            </a:r>
            <a:r>
              <a:rPr lang="pl-PL" dirty="0" smtClean="0"/>
              <a:t> Ciasteczka</a:t>
            </a:r>
            <a:endParaRPr lang="pl-PL" dirty="0"/>
          </a:p>
        </p:txBody>
      </p:sp>
      <p:pic>
        <p:nvPicPr>
          <p:cNvPr id="4" name="Symbol zastępczy zawartości 3" descr="CCR_www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428860" y="1428736"/>
            <a:ext cx="4303479" cy="5429264"/>
          </a:xfrm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Corn</a:t>
            </a:r>
            <a:r>
              <a:rPr lang="pl-PL" dirty="0" smtClean="0"/>
              <a:t> </a:t>
            </a:r>
            <a:r>
              <a:rPr lang="pl-PL" dirty="0" err="1" smtClean="0"/>
              <a:t>Flakes-Płatki</a:t>
            </a:r>
            <a:r>
              <a:rPr lang="pl-PL" dirty="0" smtClean="0"/>
              <a:t> Kukurydziane</a:t>
            </a:r>
            <a:endParaRPr lang="pl-PL" dirty="0"/>
          </a:p>
        </p:txBody>
      </p:sp>
      <p:pic>
        <p:nvPicPr>
          <p:cNvPr id="4" name="Symbol zastępczy zawartości 3" descr="5900020025692_T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14546" y="1643050"/>
            <a:ext cx="4786346" cy="4572031"/>
          </a:xfrm>
        </p:spPr>
      </p:pic>
    </p:spTree>
  </p:cSld>
  <p:clrMapOvr>
    <a:masterClrMapping/>
  </p:clrMapOvr>
  <p:transition spd="med" advClick="0" advTm="5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253</TotalTime>
  <Words>67</Words>
  <Application>Microsoft Office PowerPoint</Application>
  <PresentationFormat>Pokaz na ekranie (4:3)</PresentationFormat>
  <Paragraphs>28</Paragraphs>
  <Slides>25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Miejski</vt:lpstr>
      <vt:lpstr>English around us</vt:lpstr>
      <vt:lpstr>Red Bull-Czerwony Byk</vt:lpstr>
      <vt:lpstr>Princessa-Księżniczka</vt:lpstr>
      <vt:lpstr>Milky Way-Droga Mleczna</vt:lpstr>
      <vt:lpstr>Lion-Lew</vt:lpstr>
      <vt:lpstr>7 days- 7 dni</vt:lpstr>
      <vt:lpstr>Skittles-Kręgle</vt:lpstr>
      <vt:lpstr>Cookie Crisp-Kruche Ciasteczka</vt:lpstr>
      <vt:lpstr>Corn Flakes-Płatki Kukurydziane</vt:lpstr>
      <vt:lpstr>Popcorn-prażona kukurydza</vt:lpstr>
      <vt:lpstr>Premium gold-złoto premium</vt:lpstr>
      <vt:lpstr>Happy Easter-Wesołego Alleluja</vt:lpstr>
      <vt:lpstr>Airwaves-Fale powietrzne</vt:lpstr>
      <vt:lpstr>Apple-Jabłko</vt:lpstr>
      <vt:lpstr>Double creme-Podwójny krem</vt:lpstr>
      <vt:lpstr>Blackcuiiant-Czarna Porzeczka</vt:lpstr>
      <vt:lpstr>Green tea pure-Czysta zielona herbata</vt:lpstr>
      <vt:lpstr>Ketchup-Keczup</vt:lpstr>
      <vt:lpstr>Double gold caramel -podwójny złoty karmel</vt:lpstr>
      <vt:lpstr>Big milk-duże mleko</vt:lpstr>
      <vt:lpstr>Choco-czekolada</vt:lpstr>
      <vt:lpstr>Fish fingers-Paluszki rybne</vt:lpstr>
      <vt:lpstr>Family-rodzina</vt:lpstr>
      <vt:lpstr>coconut-kokos</vt:lpstr>
      <vt:lpstr>Wykonały: -Anna Dudek -Maja Karlak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around us</dc:title>
  <dc:creator>Użytkownik systemu Windows</dc:creator>
  <cp:lastModifiedBy>Hp</cp:lastModifiedBy>
  <cp:revision>29</cp:revision>
  <dcterms:created xsi:type="dcterms:W3CDTF">2023-03-01T14:13:52Z</dcterms:created>
  <dcterms:modified xsi:type="dcterms:W3CDTF">2023-05-02T19:49:49Z</dcterms:modified>
</cp:coreProperties>
</file>